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5" r:id="rId2"/>
  </p:sldMasterIdLst>
  <p:sldIdLst>
    <p:sldId id="258" r:id="rId3"/>
    <p:sldId id="268" r:id="rId4"/>
    <p:sldId id="269" r:id="rId5"/>
    <p:sldId id="275" r:id="rId6"/>
    <p:sldId id="271" r:id="rId7"/>
    <p:sldId id="274" r:id="rId8"/>
    <p:sldId id="276" r:id="rId9"/>
    <p:sldId id="277" r:id="rId10"/>
    <p:sldId id="278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52A0"/>
    <a:srgbClr val="BC2B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510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CB357-715E-8D4D-BFB1-1635F8078E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5316" y="1717288"/>
            <a:ext cx="2815683" cy="914786"/>
          </a:xfrm>
        </p:spPr>
        <p:txBody>
          <a:bodyPr anchor="b"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Client Name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605301-A720-3D43-AD34-36B56C0B0EF3}"/>
              </a:ext>
            </a:extLst>
          </p:cNvPr>
          <p:cNvCxnSpPr/>
          <p:nvPr/>
        </p:nvCxnSpPr>
        <p:spPr>
          <a:xfrm>
            <a:off x="4795024" y="1393902"/>
            <a:ext cx="0" cy="2564781"/>
          </a:xfrm>
          <a:prstGeom prst="line">
            <a:avLst/>
          </a:prstGeom>
          <a:ln>
            <a:solidFill>
              <a:srgbClr val="B51E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EEB6B890-5D8E-1541-9056-A4FD101080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32" t="26563" r="18876" b="28529"/>
          <a:stretch/>
        </p:blipFill>
        <p:spPr>
          <a:xfrm>
            <a:off x="1414942" y="2148598"/>
            <a:ext cx="2790333" cy="966952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5AC41B4-7C6E-1540-8F2A-F2BF17053B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297488" y="2632075"/>
            <a:ext cx="1671637" cy="10144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Client Logo</a:t>
            </a:r>
          </a:p>
        </p:txBody>
      </p:sp>
    </p:spTree>
    <p:extLst>
      <p:ext uri="{BB962C8B-B14F-4D97-AF65-F5344CB8AC3E}">
        <p14:creationId xmlns:p14="http://schemas.microsoft.com/office/powerpoint/2010/main" val="405489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8CC11D-94B8-184B-A08B-3BC686314408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 bwMode="auto">
          <a:xfrm>
            <a:off x="3240741" y="938349"/>
            <a:ext cx="0" cy="37167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A6A6A6"/>
            </a:solidFill>
            <a:prstDash val="sysDash"/>
            <a:round/>
            <a:headEnd type="none" w="lg" len="lg"/>
            <a:tailEnd type="none" w="lg" len="lg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42F15C-7EF4-DF43-B83C-7A4865DC088E}"/>
              </a:ext>
            </a:extLst>
          </p:cNvPr>
          <p:cNvCxnSpPr>
            <a:cxnSpLocks/>
          </p:cNvCxnSpPr>
          <p:nvPr>
            <p:custDataLst>
              <p:tags r:id="rId2"/>
            </p:custDataLst>
          </p:nvPr>
        </p:nvCxnSpPr>
        <p:spPr bwMode="auto">
          <a:xfrm>
            <a:off x="34665" y="2757885"/>
            <a:ext cx="880099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A6A6A6"/>
            </a:solidFill>
            <a:prstDash val="sysDash"/>
            <a:round/>
            <a:headEnd type="none" w="lg" len="lg"/>
            <a:tailEnd type="none" w="lg" len="lg"/>
          </a:ln>
          <a:effectLst/>
        </p:spPr>
      </p:cxnSp>
      <p:sp>
        <p:nvSpPr>
          <p:cNvPr id="38" name="Title 2">
            <a:extLst>
              <a:ext uri="{FF2B5EF4-FFF2-40B4-BE49-F238E27FC236}">
                <a16:creationId xmlns:a16="http://schemas.microsoft.com/office/drawing/2014/main" id="{147AE3A1-7ACB-5347-99E9-328031D810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388" y="560695"/>
            <a:ext cx="8219032" cy="264986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FEATURE SERVICES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2E10E23C-CC78-C345-9736-7CE9A2C03B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391" y="153710"/>
            <a:ext cx="8219026" cy="2650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rgbClr val="B51E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KNOW MORE ABOUT US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405EAF9-7BD9-2349-A06B-DD1269D16B4E}"/>
              </a:ext>
            </a:extLst>
          </p:cNvPr>
          <p:cNvCxnSpPr>
            <a:cxnSpLocks/>
          </p:cNvCxnSpPr>
          <p:nvPr/>
        </p:nvCxnSpPr>
        <p:spPr>
          <a:xfrm>
            <a:off x="3411794" y="472034"/>
            <a:ext cx="2212258" cy="0"/>
          </a:xfrm>
          <a:prstGeom prst="line">
            <a:avLst/>
          </a:prstGeom>
          <a:ln>
            <a:solidFill>
              <a:srgbClr val="C826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D63DBD2-152C-0E4F-86CC-A3C0B2EC34D1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 bwMode="auto">
          <a:xfrm>
            <a:off x="6419876" y="938349"/>
            <a:ext cx="0" cy="37167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A6A6A6"/>
            </a:solidFill>
            <a:prstDash val="sysDash"/>
            <a:round/>
            <a:headEnd type="none" w="lg" len="lg"/>
            <a:tailEnd type="none" w="lg" len="lg"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911918D-4102-8346-94C1-F81B96DA1F39}"/>
              </a:ext>
            </a:extLst>
          </p:cNvPr>
          <p:cNvCxnSpPr/>
          <p:nvPr/>
        </p:nvCxnSpPr>
        <p:spPr>
          <a:xfrm>
            <a:off x="458388" y="1214816"/>
            <a:ext cx="1568717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5A289B-E686-B340-AD60-8EE1CCE5B16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8788" y="945394"/>
            <a:ext cx="2046287" cy="269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Dummy Copy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5E5F9A3-2D20-5D43-A27F-A1EE5AB5542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58788" y="1296988"/>
            <a:ext cx="2046287" cy="1322387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  <a:lvl2pPr marL="228600" marR="0" indent="-16668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Dummy Copy</a:t>
            </a:r>
          </a:p>
          <a:p>
            <a:pPr marL="228600" marR="0" lvl="1" indent="-16668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Dummy </a:t>
            </a:r>
            <a:r>
              <a:rPr kumimoji="0" lang="en-US" sz="100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CopyDummy</a:t>
            </a: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Copy</a:t>
            </a:r>
          </a:p>
          <a:p>
            <a:pPr marL="228600" marR="0" lvl="1" indent="-16668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Dummy Copy</a:t>
            </a:r>
          </a:p>
          <a:p>
            <a:pPr marL="228600" marR="0" lvl="1" indent="-16668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Dummy Copy</a:t>
            </a:r>
          </a:p>
          <a:p>
            <a:pPr marL="61912" marR="0" lvl="1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endParaRPr kumimoji="0" lang="en-US" sz="1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1912" marR="0" lvl="1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Areas of Strength:</a:t>
            </a:r>
          </a:p>
          <a:p>
            <a:pPr marL="228600" marR="0" lvl="1" indent="-16668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Dummy </a:t>
            </a:r>
            <a:r>
              <a:rPr kumimoji="0" lang="en-US" sz="100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CopyDummy</a:t>
            </a: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Copy</a:t>
            </a:r>
          </a:p>
          <a:p>
            <a:pPr marL="228600" marR="0" lvl="1" indent="-16668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Dummy Copy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E342B45-8496-3143-AA7A-598D3D52955D}"/>
              </a:ext>
            </a:extLst>
          </p:cNvPr>
          <p:cNvCxnSpPr/>
          <p:nvPr/>
        </p:nvCxnSpPr>
        <p:spPr>
          <a:xfrm>
            <a:off x="458388" y="3157916"/>
            <a:ext cx="1568717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4">
            <a:extLst>
              <a:ext uri="{FF2B5EF4-FFF2-40B4-BE49-F238E27FC236}">
                <a16:creationId xmlns:a16="http://schemas.microsoft.com/office/drawing/2014/main" id="{2C649D71-AF93-C14E-A021-AC1A06EA25F1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58788" y="2888494"/>
            <a:ext cx="2046287" cy="269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Dummy Copy</a:t>
            </a:r>
          </a:p>
        </p:txBody>
      </p:sp>
      <p:sp>
        <p:nvSpPr>
          <p:cNvPr id="36" name="Content Placeholder 6">
            <a:extLst>
              <a:ext uri="{FF2B5EF4-FFF2-40B4-BE49-F238E27FC236}">
                <a16:creationId xmlns:a16="http://schemas.microsoft.com/office/drawing/2014/main" id="{F761B39D-59FB-384C-A459-D644C45A421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58788" y="3240088"/>
            <a:ext cx="2046287" cy="1322387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  <a:lvl2pPr marL="228600" marR="0" indent="-16668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Dummy Copy</a:t>
            </a:r>
          </a:p>
          <a:p>
            <a:pPr marL="228600" marR="0" lvl="1" indent="-16668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Dummy </a:t>
            </a:r>
            <a:r>
              <a:rPr kumimoji="0" lang="en-US" sz="100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CopyDummy</a:t>
            </a: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Copy</a:t>
            </a:r>
          </a:p>
          <a:p>
            <a:pPr marL="228600" marR="0" lvl="1" indent="-16668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Dummy Copy</a:t>
            </a:r>
          </a:p>
          <a:p>
            <a:pPr marL="228600" marR="0" lvl="1" indent="-16668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Dummy Copy</a:t>
            </a:r>
          </a:p>
          <a:p>
            <a:pPr marL="61912" marR="0" lvl="1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endParaRPr kumimoji="0" lang="en-US" sz="1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1912" marR="0" lvl="1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Areas of Strength:</a:t>
            </a:r>
          </a:p>
          <a:p>
            <a:pPr marL="228600" marR="0" lvl="1" indent="-16668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Dummy </a:t>
            </a:r>
            <a:r>
              <a:rPr kumimoji="0" lang="en-US" sz="100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CopyDummy</a:t>
            </a: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Copy</a:t>
            </a:r>
          </a:p>
          <a:p>
            <a:pPr marL="228600" marR="0" lvl="1" indent="-16668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Dummy Copy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3015F51-600E-9343-97AC-5B6480B923AC}"/>
              </a:ext>
            </a:extLst>
          </p:cNvPr>
          <p:cNvCxnSpPr/>
          <p:nvPr/>
        </p:nvCxnSpPr>
        <p:spPr>
          <a:xfrm>
            <a:off x="3808257" y="1214816"/>
            <a:ext cx="1568717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4">
            <a:extLst>
              <a:ext uri="{FF2B5EF4-FFF2-40B4-BE49-F238E27FC236}">
                <a16:creationId xmlns:a16="http://schemas.microsoft.com/office/drawing/2014/main" id="{F49ACC54-CEBE-924F-B84F-CAB36C06E3BE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808657" y="945394"/>
            <a:ext cx="2046287" cy="269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Dummy Copy</a:t>
            </a:r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BDC606C9-1E24-1541-95E1-882DA6E5245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808657" y="1296988"/>
            <a:ext cx="2046287" cy="1322387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  <a:lvl2pPr marL="228600" marR="0" indent="-16668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Dummy Copy</a:t>
            </a:r>
          </a:p>
          <a:p>
            <a:pPr marL="228600" marR="0" lvl="1" indent="-16668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Dummy </a:t>
            </a:r>
            <a:r>
              <a:rPr kumimoji="0" lang="en-US" sz="100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CopyDummy</a:t>
            </a: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Copy</a:t>
            </a:r>
          </a:p>
          <a:p>
            <a:pPr marL="228600" marR="0" lvl="1" indent="-16668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Dummy Copy</a:t>
            </a:r>
          </a:p>
          <a:p>
            <a:pPr marL="228600" marR="0" lvl="1" indent="-16668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Dummy Copy</a:t>
            </a:r>
          </a:p>
          <a:p>
            <a:pPr marL="61912" marR="0" lvl="1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endParaRPr kumimoji="0" lang="en-US" sz="1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1912" marR="0" lvl="1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Areas of Strength:</a:t>
            </a:r>
          </a:p>
          <a:p>
            <a:pPr marL="228600" marR="0" lvl="1" indent="-16668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Dummy </a:t>
            </a:r>
            <a:r>
              <a:rPr kumimoji="0" lang="en-US" sz="100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CopyDummy</a:t>
            </a: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Copy</a:t>
            </a:r>
          </a:p>
          <a:p>
            <a:pPr marL="228600" marR="0" lvl="1" indent="-16668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Dummy Copy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91A990A-CA75-F141-B6A0-A181556B25FD}"/>
              </a:ext>
            </a:extLst>
          </p:cNvPr>
          <p:cNvCxnSpPr/>
          <p:nvPr/>
        </p:nvCxnSpPr>
        <p:spPr>
          <a:xfrm>
            <a:off x="3808257" y="3157916"/>
            <a:ext cx="1568717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ontent Placeholder 4">
            <a:extLst>
              <a:ext uri="{FF2B5EF4-FFF2-40B4-BE49-F238E27FC236}">
                <a16:creationId xmlns:a16="http://schemas.microsoft.com/office/drawing/2014/main" id="{2F020378-994B-DF45-B87F-F56FA01DFEE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808657" y="2888494"/>
            <a:ext cx="2046287" cy="269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Dummy Copy</a:t>
            </a:r>
          </a:p>
        </p:txBody>
      </p:sp>
      <p:sp>
        <p:nvSpPr>
          <p:cNvPr id="63" name="Content Placeholder 6">
            <a:extLst>
              <a:ext uri="{FF2B5EF4-FFF2-40B4-BE49-F238E27FC236}">
                <a16:creationId xmlns:a16="http://schemas.microsoft.com/office/drawing/2014/main" id="{EA2F86A5-A1A5-C94D-B9E3-2FFBB1D8B566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808657" y="3240088"/>
            <a:ext cx="2046287" cy="1322387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  <a:lvl2pPr marL="228600" marR="0" indent="-16668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Dummy Copy</a:t>
            </a:r>
          </a:p>
          <a:p>
            <a:pPr marL="228600" marR="0" lvl="1" indent="-16668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Dummy </a:t>
            </a:r>
            <a:r>
              <a:rPr kumimoji="0" lang="en-US" sz="100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CopyDummy</a:t>
            </a: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Copy</a:t>
            </a:r>
          </a:p>
          <a:p>
            <a:pPr marL="228600" marR="0" lvl="1" indent="-16668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Dummy Copy</a:t>
            </a:r>
          </a:p>
          <a:p>
            <a:pPr marL="228600" marR="0" lvl="1" indent="-16668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Dummy Copy</a:t>
            </a:r>
          </a:p>
          <a:p>
            <a:pPr marL="61912" marR="0" lvl="1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endParaRPr kumimoji="0" lang="en-US" sz="1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1912" marR="0" lvl="1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Areas of Strength:</a:t>
            </a:r>
          </a:p>
          <a:p>
            <a:pPr marL="228600" marR="0" lvl="1" indent="-16668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Dummy </a:t>
            </a:r>
            <a:r>
              <a:rPr kumimoji="0" lang="en-US" sz="100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CopyDummy</a:t>
            </a: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Copy</a:t>
            </a:r>
          </a:p>
          <a:p>
            <a:pPr marL="228600" marR="0" lvl="1" indent="-16668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Dummy Copy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5A01A9F-F566-A44C-9D98-C900068CA2C1}"/>
              </a:ext>
            </a:extLst>
          </p:cNvPr>
          <p:cNvCxnSpPr/>
          <p:nvPr/>
        </p:nvCxnSpPr>
        <p:spPr>
          <a:xfrm>
            <a:off x="6630589" y="1214816"/>
            <a:ext cx="1568717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ontent Placeholder 4">
            <a:extLst>
              <a:ext uri="{FF2B5EF4-FFF2-40B4-BE49-F238E27FC236}">
                <a16:creationId xmlns:a16="http://schemas.microsoft.com/office/drawing/2014/main" id="{03F8EC50-C33B-1E4D-82D1-28DCDD6BCED0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630989" y="945394"/>
            <a:ext cx="2046287" cy="269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Dummy Copy</a:t>
            </a:r>
          </a:p>
        </p:txBody>
      </p:sp>
      <p:sp>
        <p:nvSpPr>
          <p:cNvPr id="66" name="Content Placeholder 6">
            <a:extLst>
              <a:ext uri="{FF2B5EF4-FFF2-40B4-BE49-F238E27FC236}">
                <a16:creationId xmlns:a16="http://schemas.microsoft.com/office/drawing/2014/main" id="{3537F181-0FDB-F546-A58B-AF0BFDD109CE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630989" y="1296988"/>
            <a:ext cx="2046287" cy="1322387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  <a:lvl2pPr marL="228600" marR="0" indent="-16668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Dummy Copy</a:t>
            </a:r>
          </a:p>
          <a:p>
            <a:pPr marL="228600" marR="0" lvl="1" indent="-16668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Dummy </a:t>
            </a:r>
            <a:r>
              <a:rPr kumimoji="0" lang="en-US" sz="100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CopyDummy</a:t>
            </a: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Copy</a:t>
            </a:r>
          </a:p>
          <a:p>
            <a:pPr marL="228600" marR="0" lvl="1" indent="-16668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Dummy Copy</a:t>
            </a:r>
          </a:p>
          <a:p>
            <a:pPr marL="228600" marR="0" lvl="1" indent="-16668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Dummy Copy</a:t>
            </a:r>
          </a:p>
          <a:p>
            <a:pPr marL="61912" marR="0" lvl="1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endParaRPr kumimoji="0" lang="en-US" sz="1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1912" marR="0" lvl="1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Areas of Strength:</a:t>
            </a:r>
          </a:p>
          <a:p>
            <a:pPr marL="228600" marR="0" lvl="1" indent="-16668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Dummy </a:t>
            </a:r>
            <a:r>
              <a:rPr kumimoji="0" lang="en-US" sz="100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CopyDummy</a:t>
            </a: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Copy</a:t>
            </a:r>
          </a:p>
          <a:p>
            <a:pPr marL="228600" marR="0" lvl="1" indent="-16668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Dummy Copy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0A820CC-464E-BA40-AD4D-99AC7ECFC644}"/>
              </a:ext>
            </a:extLst>
          </p:cNvPr>
          <p:cNvCxnSpPr/>
          <p:nvPr/>
        </p:nvCxnSpPr>
        <p:spPr>
          <a:xfrm>
            <a:off x="6630589" y="3157916"/>
            <a:ext cx="1568717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tent Placeholder 4">
            <a:extLst>
              <a:ext uri="{FF2B5EF4-FFF2-40B4-BE49-F238E27FC236}">
                <a16:creationId xmlns:a16="http://schemas.microsoft.com/office/drawing/2014/main" id="{4B3204D5-07CC-4941-9C8A-5E4CAF954620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630989" y="2888494"/>
            <a:ext cx="2046287" cy="269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Dummy Copy</a:t>
            </a:r>
          </a:p>
        </p:txBody>
      </p:sp>
      <p:sp>
        <p:nvSpPr>
          <p:cNvPr id="69" name="Content Placeholder 6">
            <a:extLst>
              <a:ext uri="{FF2B5EF4-FFF2-40B4-BE49-F238E27FC236}">
                <a16:creationId xmlns:a16="http://schemas.microsoft.com/office/drawing/2014/main" id="{8C57B273-8ED2-8742-9E6D-71D5724D33B3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630989" y="3240088"/>
            <a:ext cx="2046287" cy="1322387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  <a:lvl2pPr marL="228600" marR="0" indent="-16668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Dummy Copy</a:t>
            </a:r>
          </a:p>
          <a:p>
            <a:pPr marL="228600" marR="0" lvl="1" indent="-16668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Dummy </a:t>
            </a:r>
            <a:r>
              <a:rPr kumimoji="0" lang="en-US" sz="100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CopyDummy</a:t>
            </a: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Copy</a:t>
            </a:r>
          </a:p>
          <a:p>
            <a:pPr marL="228600" marR="0" lvl="1" indent="-16668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Dummy Copy</a:t>
            </a:r>
          </a:p>
          <a:p>
            <a:pPr marL="228600" marR="0" lvl="1" indent="-16668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Dummy Copy</a:t>
            </a:r>
          </a:p>
          <a:p>
            <a:pPr marL="61912" marR="0" lvl="1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endParaRPr kumimoji="0" lang="en-US" sz="1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1912" marR="0" lvl="1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Areas of Strength:</a:t>
            </a:r>
          </a:p>
          <a:p>
            <a:pPr marL="228600" marR="0" lvl="1" indent="-16668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Dummy </a:t>
            </a:r>
            <a:r>
              <a:rPr kumimoji="0" lang="en-US" sz="100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CopyDummy</a:t>
            </a: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Copy</a:t>
            </a:r>
          </a:p>
          <a:p>
            <a:pPr marL="228600" marR="0" lvl="1" indent="-16668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Dummy Copy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72D8D6-3FE5-F549-A23E-A36AE6C522F4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D97C9332-06A4-8741-8892-83C10379AC79}" type="datetime1">
              <a:rPr lang="en-IN" smtClean="0"/>
              <a:t>06-02-2020</a:t>
            </a:fld>
            <a:r>
              <a:rPr lang="en-US"/>
              <a:t> </a:t>
            </a:r>
            <a:r>
              <a:rPr lang="en-US" altLang="en-US"/>
              <a:t>| </a:t>
            </a:r>
            <a:r>
              <a:rPr lang="en-IN" altLang="en-US"/>
              <a:t>© Mphasis 2018  Proprietary and confidential information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32D1C-1DFC-4243-9AED-A42DCDB9F13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1755F6D2-49A6-E64A-811B-3E9DE07970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230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FA0B44-0365-2445-A321-4BFC220DAD6F}"/>
              </a:ext>
            </a:extLst>
          </p:cNvPr>
          <p:cNvSpPr>
            <a:spLocks noChangeArrowheads="1"/>
          </p:cNvSpPr>
          <p:nvPr/>
        </p:nvSpPr>
        <p:spPr bwMode="auto">
          <a:xfrm rot="2700000">
            <a:off x="3981730" y="1559668"/>
            <a:ext cx="698493" cy="702092"/>
          </a:xfrm>
          <a:prstGeom prst="rect">
            <a:avLst/>
          </a:prstGeom>
          <a:solidFill>
            <a:srgbClr val="B51E6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8F70224A-4AFC-7B4A-8196-9E107F1CB278}"/>
              </a:ext>
            </a:extLst>
          </p:cNvPr>
          <p:cNvSpPr>
            <a:spLocks noChangeArrowheads="1"/>
          </p:cNvSpPr>
          <p:nvPr/>
        </p:nvSpPr>
        <p:spPr bwMode="auto">
          <a:xfrm rot="2700000">
            <a:off x="4587856" y="2054850"/>
            <a:ext cx="698493" cy="702092"/>
          </a:xfrm>
          <a:prstGeom prst="rect">
            <a:avLst/>
          </a:prstGeom>
          <a:solidFill>
            <a:srgbClr val="814C8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092C341F-157A-B949-ACFD-BBC827BCDCA7}"/>
              </a:ext>
            </a:extLst>
          </p:cNvPr>
          <p:cNvSpPr>
            <a:spLocks noChangeArrowheads="1"/>
          </p:cNvSpPr>
          <p:nvPr/>
        </p:nvSpPr>
        <p:spPr bwMode="auto">
          <a:xfrm rot="2700000">
            <a:off x="3981731" y="3554250"/>
            <a:ext cx="698494" cy="702092"/>
          </a:xfrm>
          <a:prstGeom prst="rect">
            <a:avLst/>
          </a:prstGeom>
          <a:solidFill>
            <a:srgbClr val="C61E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82B9A8B-F632-244A-8C11-0F55E88485A8}"/>
              </a:ext>
            </a:extLst>
          </p:cNvPr>
          <p:cNvSpPr>
            <a:spLocks noChangeArrowheads="1"/>
          </p:cNvSpPr>
          <p:nvPr/>
        </p:nvSpPr>
        <p:spPr bwMode="auto">
          <a:xfrm rot="2700000">
            <a:off x="3981730" y="2553827"/>
            <a:ext cx="698493" cy="702092"/>
          </a:xfrm>
          <a:prstGeom prst="rect">
            <a:avLst/>
          </a:prstGeom>
          <a:solidFill>
            <a:srgbClr val="A7D9E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DDB73053-41DD-7446-8131-454FF848B829}"/>
              </a:ext>
            </a:extLst>
          </p:cNvPr>
          <p:cNvSpPr>
            <a:spLocks noChangeArrowheads="1"/>
          </p:cNvSpPr>
          <p:nvPr/>
        </p:nvSpPr>
        <p:spPr bwMode="auto">
          <a:xfrm rot="2700000">
            <a:off x="4587856" y="3052801"/>
            <a:ext cx="698493" cy="702092"/>
          </a:xfrm>
          <a:prstGeom prst="rect">
            <a:avLst/>
          </a:prstGeom>
          <a:solidFill>
            <a:srgbClr val="2492B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9D3857-AA50-4146-BDD5-533A3761C94F}"/>
              </a:ext>
            </a:extLst>
          </p:cNvPr>
          <p:cNvSpPr txBox="1"/>
          <p:nvPr/>
        </p:nvSpPr>
        <p:spPr>
          <a:xfrm>
            <a:off x="4138352" y="1675670"/>
            <a:ext cx="39419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FontAwesome"/>
                <a:cs typeface="Calibri" panose="020F0502020204030204" pitchFamily="34" charset="0"/>
                <a:sym typeface="FontAwesome"/>
              </a:rPr>
              <a:t>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43200C-6EDF-264D-B802-FDC5BA3B7A4C}"/>
              </a:ext>
            </a:extLst>
          </p:cNvPr>
          <p:cNvSpPr txBox="1"/>
          <p:nvPr/>
        </p:nvSpPr>
        <p:spPr>
          <a:xfrm>
            <a:off x="4743136" y="2209636"/>
            <a:ext cx="39419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FontAwesome"/>
                <a:cs typeface="Calibri" panose="020F0502020204030204" pitchFamily="34" charset="0"/>
                <a:sym typeface="FontAwesome"/>
              </a:rPr>
              <a:t>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FE58C1-35B7-2246-BD2D-2FD4ABE7CB7D}"/>
              </a:ext>
            </a:extLst>
          </p:cNvPr>
          <p:cNvSpPr txBox="1"/>
          <p:nvPr/>
        </p:nvSpPr>
        <p:spPr>
          <a:xfrm>
            <a:off x="4138352" y="2696510"/>
            <a:ext cx="39419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FontAwesome"/>
                <a:cs typeface="Calibri" panose="020F0502020204030204" pitchFamily="34" charset="0"/>
                <a:sym typeface="FontAwesome"/>
              </a:rPr>
              <a:t>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5C128D-4AE7-9E4C-BC47-18730957C058}"/>
              </a:ext>
            </a:extLst>
          </p:cNvPr>
          <p:cNvSpPr txBox="1"/>
          <p:nvPr/>
        </p:nvSpPr>
        <p:spPr>
          <a:xfrm>
            <a:off x="4743136" y="3230476"/>
            <a:ext cx="39419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FontAwesome"/>
                <a:cs typeface="Calibri" panose="020F0502020204030204" pitchFamily="34" charset="0"/>
                <a:sym typeface="FontAwesome"/>
              </a:rPr>
              <a:t>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80E485-E6D4-A249-A198-07BBC672369C}"/>
              </a:ext>
            </a:extLst>
          </p:cNvPr>
          <p:cNvSpPr txBox="1"/>
          <p:nvPr/>
        </p:nvSpPr>
        <p:spPr>
          <a:xfrm>
            <a:off x="4138352" y="3696950"/>
            <a:ext cx="39419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FontAwesome"/>
                <a:cs typeface="Calibri" panose="020F0502020204030204" pitchFamily="34" charset="0"/>
                <a:sym typeface="FontAwesome"/>
              </a:rPr>
              <a:t>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itle 2">
            <a:extLst>
              <a:ext uri="{FF2B5EF4-FFF2-40B4-BE49-F238E27FC236}">
                <a16:creationId xmlns:a16="http://schemas.microsoft.com/office/drawing/2014/main" id="{623BB655-DFE2-DF4E-A425-B9D605D493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388" y="560695"/>
            <a:ext cx="8219032" cy="264986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FEATURE SERVICES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D345A7AF-B16F-C945-8CDC-148A483EDF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391" y="153710"/>
            <a:ext cx="8219026" cy="2650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rgbClr val="B51E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KNOW MORE ABOUT US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04CEB38-AA7D-4D47-862C-1F0A99179828}"/>
              </a:ext>
            </a:extLst>
          </p:cNvPr>
          <p:cNvCxnSpPr>
            <a:cxnSpLocks/>
          </p:cNvCxnSpPr>
          <p:nvPr/>
        </p:nvCxnSpPr>
        <p:spPr>
          <a:xfrm>
            <a:off x="3411794" y="472034"/>
            <a:ext cx="2212258" cy="0"/>
          </a:xfrm>
          <a:prstGeom prst="line">
            <a:avLst/>
          </a:prstGeom>
          <a:ln>
            <a:solidFill>
              <a:srgbClr val="C826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7B1E3E-037A-954A-8D9D-085D8B8F364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740271" y="1734941"/>
            <a:ext cx="1784350" cy="26035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>
                <a:solidFill>
                  <a:srgbClr val="C61E57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Sub title Example here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FBED4612-AB6F-4C47-A1E3-D32DAEA5ED0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475891" y="2086633"/>
            <a:ext cx="2048730" cy="260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algn="r"/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Fusce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diam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tortor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mattis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quis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dapibus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vitae, 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euismod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non 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purus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D17D6074-DFEF-554F-9C52-C5B76A4D55E4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740271" y="2702095"/>
            <a:ext cx="1784350" cy="26035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>
                <a:solidFill>
                  <a:srgbClr val="C61E57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Sub title Example here</a:t>
            </a:r>
          </a:p>
        </p:txBody>
      </p:sp>
      <p:sp>
        <p:nvSpPr>
          <p:cNvPr id="33" name="Content Placeholder 5">
            <a:extLst>
              <a:ext uri="{FF2B5EF4-FFF2-40B4-BE49-F238E27FC236}">
                <a16:creationId xmlns:a16="http://schemas.microsoft.com/office/drawing/2014/main" id="{102D9749-C55C-6D41-8C75-16967D24A425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475891" y="3053787"/>
            <a:ext cx="2048730" cy="260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algn="r"/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Fusce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diam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tortor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mattis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quis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dapibus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vitae, 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euismod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non 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purus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34" name="Content Placeholder 5">
            <a:extLst>
              <a:ext uri="{FF2B5EF4-FFF2-40B4-BE49-F238E27FC236}">
                <a16:creationId xmlns:a16="http://schemas.microsoft.com/office/drawing/2014/main" id="{7F45DB05-D787-EA40-B8A9-9D834D31DA1F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740271" y="3801133"/>
            <a:ext cx="1784350" cy="26035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>
                <a:solidFill>
                  <a:srgbClr val="C61E57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Sub title Example here</a:t>
            </a: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2424F5F2-A1E4-D448-82DB-2A9A88F5A8C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1475891" y="4152825"/>
            <a:ext cx="2048730" cy="260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algn="r"/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Fusce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diam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tortor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mattis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quis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dapibus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vitae, 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euismod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non 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purus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2D92B52D-60FD-C44C-A4AB-99149E97F034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5538788" y="2209800"/>
            <a:ext cx="1846262" cy="4000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00" kern="1200" dirty="0">
                <a:solidFill>
                  <a:srgbClr val="B51E6A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Sub title Example here</a:t>
            </a:r>
          </a:p>
        </p:txBody>
      </p:sp>
      <p:sp>
        <p:nvSpPr>
          <p:cNvPr id="53" name="Content Placeholder 43">
            <a:extLst>
              <a:ext uri="{FF2B5EF4-FFF2-40B4-BE49-F238E27FC236}">
                <a16:creationId xmlns:a16="http://schemas.microsoft.com/office/drawing/2014/main" id="{B184FE40-BEBE-D144-AC3D-877B48DCE456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5538788" y="2499946"/>
            <a:ext cx="1846262" cy="40005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Dummy copy Dummy copy Dummy copy Dummy copy </a:t>
            </a:r>
          </a:p>
        </p:txBody>
      </p:sp>
      <p:sp>
        <p:nvSpPr>
          <p:cNvPr id="54" name="Content Placeholder 43">
            <a:extLst>
              <a:ext uri="{FF2B5EF4-FFF2-40B4-BE49-F238E27FC236}">
                <a16:creationId xmlns:a16="http://schemas.microsoft.com/office/drawing/2014/main" id="{C07AAE33-A8BC-E243-909E-ADEC0BDF61B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38788" y="3264877"/>
            <a:ext cx="1846262" cy="4000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00" kern="1200" dirty="0">
                <a:solidFill>
                  <a:srgbClr val="B51E6A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Sub title Example here</a:t>
            </a:r>
          </a:p>
        </p:txBody>
      </p:sp>
      <p:sp>
        <p:nvSpPr>
          <p:cNvPr id="55" name="Content Placeholder 43">
            <a:extLst>
              <a:ext uri="{FF2B5EF4-FFF2-40B4-BE49-F238E27FC236}">
                <a16:creationId xmlns:a16="http://schemas.microsoft.com/office/drawing/2014/main" id="{80E5D62C-933B-A74A-8CC2-93E9C431849A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5538788" y="3555023"/>
            <a:ext cx="1846262" cy="40005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Dummy copy Dummy copy Dummy copy Dummy copy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92F812-6FF9-6B4F-B4B9-FA2E642D24EF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D97C9332-06A4-8741-8892-83C10379AC79}" type="datetime1">
              <a:rPr lang="en-IN" smtClean="0"/>
              <a:t>06-02-2020</a:t>
            </a:fld>
            <a:r>
              <a:rPr lang="en-US"/>
              <a:t> </a:t>
            </a:r>
            <a:r>
              <a:rPr lang="en-US" altLang="en-US"/>
              <a:t>| </a:t>
            </a:r>
            <a:r>
              <a:rPr lang="en-IN" altLang="en-US"/>
              <a:t>© Mphasis 2018  Proprietary and confidential information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87A6F-A863-1847-8DFC-BABF85C70A7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1755F6D2-49A6-E64A-811B-3E9DE07970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3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4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8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8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8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8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8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8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24" grpId="0"/>
      <p:bldP spid="25" grpId="0"/>
      <p:bldP spid="26" grpId="0"/>
      <p:bldP spid="27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ED365C-FDA1-1448-8F6A-6DB8F555D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C9332-06A4-8741-8892-83C10379AC79}" type="datetime1">
              <a:rPr lang="en-IN" smtClean="0"/>
              <a:t>06-02-2020</a:t>
            </a:fld>
            <a:r>
              <a:rPr lang="en-US"/>
              <a:t> </a:t>
            </a:r>
            <a:r>
              <a:rPr lang="en-US" altLang="en-US"/>
              <a:t>| </a:t>
            </a:r>
            <a:r>
              <a:rPr lang="en-IN" altLang="en-US"/>
              <a:t>© Mphasis 2018  Proprietary and confidential information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F49913-3A91-D542-BBBB-BD9A6EB451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55F6D2-49A6-E64A-811B-3E9DE07970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2B2BD-E733-5349-B465-F4594EED585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6" name="Picture Placeholder 6" descr="2.jpg">
            <a:extLst>
              <a:ext uri="{FF2B5EF4-FFF2-40B4-BE49-F238E27FC236}">
                <a16:creationId xmlns:a16="http://schemas.microsoft.com/office/drawing/2014/main" id="{814860D1-BA3F-8249-9014-FA50AC599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72D545C-E698-A945-847B-35CFA1D61EB3}"/>
              </a:ext>
            </a:extLst>
          </p:cNvPr>
          <p:cNvSpPr/>
          <p:nvPr/>
        </p:nvSpPr>
        <p:spPr>
          <a:xfrm>
            <a:off x="3427415" y="2417238"/>
            <a:ext cx="2304298" cy="1930400"/>
          </a:xfrm>
          <a:prstGeom prst="roundRect">
            <a:avLst>
              <a:gd name="adj" fmla="val 3045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6592730-9082-0D48-B742-1A4991DFD08B}"/>
              </a:ext>
            </a:extLst>
          </p:cNvPr>
          <p:cNvSpPr/>
          <p:nvPr/>
        </p:nvSpPr>
        <p:spPr>
          <a:xfrm>
            <a:off x="3562885" y="3797311"/>
            <a:ext cx="506809" cy="397933"/>
          </a:xfrm>
          <a:prstGeom prst="roundRect">
            <a:avLst>
              <a:gd name="adj" fmla="val 11111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dist="25400" dir="5400000" algn="tl" rotWithShape="0">
              <a:schemeClr val="tx1">
                <a:lumMod val="50000"/>
                <a:lumOff val="50000"/>
                <a:alpha val="5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5460C34-646D-E545-A724-7D37328FCD8B}"/>
              </a:ext>
            </a:extLst>
          </p:cNvPr>
          <p:cNvSpPr/>
          <p:nvPr/>
        </p:nvSpPr>
        <p:spPr>
          <a:xfrm>
            <a:off x="4172485" y="3797311"/>
            <a:ext cx="1406621" cy="397933"/>
          </a:xfrm>
          <a:prstGeom prst="roundRect">
            <a:avLst>
              <a:gd name="adj" fmla="val 11111"/>
            </a:avLst>
          </a:prstGeom>
          <a:solidFill>
            <a:srgbClr val="B51E6A"/>
          </a:solidFill>
          <a:ln>
            <a:noFill/>
          </a:ln>
          <a:effectLst>
            <a:outerShdw dist="25400" dir="5400000" algn="tl" rotWithShape="0">
              <a:schemeClr val="tx1">
                <a:lumMod val="50000"/>
                <a:lumOff val="50000"/>
                <a:alpha val="5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D31820A-DD73-7E4D-B283-9AB9C85B3AB6}"/>
              </a:ext>
            </a:extLst>
          </p:cNvPr>
          <p:cNvCxnSpPr/>
          <p:nvPr/>
        </p:nvCxnSpPr>
        <p:spPr>
          <a:xfrm>
            <a:off x="4230567" y="2705121"/>
            <a:ext cx="0" cy="287866"/>
          </a:xfrm>
          <a:prstGeom prst="line">
            <a:avLst/>
          </a:prstGeom>
          <a:ln w="9525" cmpd="sng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3A9758-1889-534B-A91C-E1CF96566C0E}"/>
              </a:ext>
            </a:extLst>
          </p:cNvPr>
          <p:cNvCxnSpPr/>
          <p:nvPr/>
        </p:nvCxnSpPr>
        <p:spPr>
          <a:xfrm>
            <a:off x="4890965" y="2705121"/>
            <a:ext cx="0" cy="287866"/>
          </a:xfrm>
          <a:prstGeom prst="line">
            <a:avLst/>
          </a:prstGeom>
          <a:ln w="9525" cmpd="sng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A1D2E0F-2C96-9C45-A2C3-2F38DA08CE17}"/>
              </a:ext>
            </a:extLst>
          </p:cNvPr>
          <p:cNvSpPr txBox="1"/>
          <p:nvPr/>
        </p:nvSpPr>
        <p:spPr>
          <a:xfrm>
            <a:off x="3712708" y="2635584"/>
            <a:ext cx="424726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dirty="0">
                <a:solidFill>
                  <a:schemeClr val="accent3"/>
                </a:solidFill>
                <a:latin typeface="FontAwesome"/>
                <a:ea typeface="FontAwesome"/>
                <a:cs typeface="FontAwesome"/>
                <a:sym typeface="FontAwesome"/>
              </a:rPr>
              <a:t> </a:t>
            </a:r>
            <a:endParaRPr lang="en-US" sz="1500" dirty="0">
              <a:solidFill>
                <a:schemeClr val="accent3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E70D71-E0FA-A747-8D61-42F2E463C733}"/>
              </a:ext>
            </a:extLst>
          </p:cNvPr>
          <p:cNvSpPr txBox="1"/>
          <p:nvPr/>
        </p:nvSpPr>
        <p:spPr>
          <a:xfrm>
            <a:off x="4358759" y="2635584"/>
            <a:ext cx="424726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dirty="0">
                <a:solidFill>
                  <a:schemeClr val="accent3"/>
                </a:solidFill>
                <a:latin typeface="FontAwesome"/>
                <a:ea typeface="FontAwesome"/>
                <a:cs typeface="FontAwesome"/>
                <a:sym typeface="FontAwesome"/>
              </a:rPr>
              <a:t></a:t>
            </a:r>
            <a:endParaRPr lang="en-US" sz="1500" dirty="0">
              <a:solidFill>
                <a:schemeClr val="accent3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613AE1-3217-8D4C-8779-F269B2F9D1F6}"/>
              </a:ext>
            </a:extLst>
          </p:cNvPr>
          <p:cNvSpPr txBox="1"/>
          <p:nvPr/>
        </p:nvSpPr>
        <p:spPr>
          <a:xfrm>
            <a:off x="4999642" y="2635584"/>
            <a:ext cx="424726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dirty="0">
                <a:solidFill>
                  <a:schemeClr val="accent3"/>
                </a:solidFill>
                <a:latin typeface="FontAwesome"/>
                <a:ea typeface="FontAwesome"/>
                <a:cs typeface="FontAwesome"/>
                <a:sym typeface="FontAwesome"/>
              </a:rPr>
              <a:t></a:t>
            </a:r>
            <a:endParaRPr lang="en-US" sz="1500" dirty="0">
              <a:solidFill>
                <a:schemeClr val="accent3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C0EEE5-752E-A045-9318-2C0D4BC31018}"/>
              </a:ext>
            </a:extLst>
          </p:cNvPr>
          <p:cNvSpPr txBox="1"/>
          <p:nvPr/>
        </p:nvSpPr>
        <p:spPr>
          <a:xfrm>
            <a:off x="3605220" y="3838213"/>
            <a:ext cx="424726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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264AE598-F519-EC48-B46B-53072B7D7840}"/>
              </a:ext>
            </a:extLst>
          </p:cNvPr>
          <p:cNvSpPr txBox="1">
            <a:spLocks/>
          </p:cNvSpPr>
          <p:nvPr/>
        </p:nvSpPr>
        <p:spPr>
          <a:xfrm>
            <a:off x="4029946" y="2091287"/>
            <a:ext cx="1142783" cy="211654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Lato Black"/>
                <a:ea typeface="Open Sans Light" panose="020B0306030504020204" pitchFamily="34" charset="0"/>
                <a:cs typeface="Lato Black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cap="none" dirty="0">
                <a:solidFill>
                  <a:schemeClr val="accent3"/>
                </a:solidFill>
                <a:latin typeface="Lato Regular"/>
                <a:cs typeface="Lato Regular"/>
              </a:rPr>
              <a:t>@</a:t>
            </a:r>
            <a:r>
              <a:rPr lang="en-US" sz="1000" cap="none" dirty="0" err="1">
                <a:solidFill>
                  <a:schemeClr val="accent3"/>
                </a:solidFill>
                <a:latin typeface="Lato Regular"/>
                <a:cs typeface="Lato Regular"/>
              </a:rPr>
              <a:t>mphasis</a:t>
            </a:r>
            <a:endParaRPr lang="en-US" sz="1000" cap="none" dirty="0">
              <a:solidFill>
                <a:schemeClr val="accent3"/>
              </a:solidFill>
              <a:latin typeface="Lato Regular"/>
              <a:cs typeface="Lato Regular"/>
            </a:endParaRP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A3F209CD-3E6C-DB45-8E51-E1C8DE39EBBA}"/>
              </a:ext>
            </a:extLst>
          </p:cNvPr>
          <p:cNvSpPr txBox="1">
            <a:spLocks/>
          </p:cNvSpPr>
          <p:nvPr/>
        </p:nvSpPr>
        <p:spPr>
          <a:xfrm>
            <a:off x="3623570" y="1744168"/>
            <a:ext cx="1955536" cy="385219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Lato Black"/>
                <a:ea typeface="Open Sans Light" panose="020B0306030504020204" pitchFamily="34" charset="0"/>
                <a:cs typeface="Lato Black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rgbClr val="B51E6A"/>
                </a:solidFill>
              </a:rPr>
              <a:t>FOLLOW US IN THE LINK BELLOW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E1FD598-B273-A749-8E53-C3679F79E3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266" t="17921" r="39881" b="19160"/>
          <a:stretch/>
        </p:blipFill>
        <p:spPr>
          <a:xfrm>
            <a:off x="4224881" y="315417"/>
            <a:ext cx="692481" cy="1049890"/>
          </a:xfrm>
          <a:prstGeom prst="rect">
            <a:avLst/>
          </a:prstGeom>
        </p:spPr>
      </p:pic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66CA826B-6C53-F94A-8E50-3D5B53C7539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712708" y="1468473"/>
            <a:ext cx="1796595" cy="3349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CONTACT US</a:t>
            </a:r>
          </a:p>
        </p:txBody>
      </p:sp>
      <p:sp>
        <p:nvSpPr>
          <p:cNvPr id="23" name="Content Placeholder 21">
            <a:extLst>
              <a:ext uri="{FF2B5EF4-FFF2-40B4-BE49-F238E27FC236}">
                <a16:creationId xmlns:a16="http://schemas.microsoft.com/office/drawing/2014/main" id="{D933DF7A-99C5-3A40-B321-D72BD932333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215385" y="3830994"/>
            <a:ext cx="1355465" cy="3349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algn="ctr"/>
            <a:r>
              <a:rPr lang="en-US" dirty="0">
                <a:solidFill>
                  <a:schemeClr val="bg1"/>
                </a:solidFill>
                <a:latin typeface="Lato Bold"/>
                <a:cs typeface="Lato Bold"/>
              </a:rPr>
              <a:t>+1 000000000000</a:t>
            </a:r>
          </a:p>
        </p:txBody>
      </p:sp>
      <p:sp>
        <p:nvSpPr>
          <p:cNvPr id="24" name="Content Placeholder 21">
            <a:extLst>
              <a:ext uri="{FF2B5EF4-FFF2-40B4-BE49-F238E27FC236}">
                <a16:creationId xmlns:a16="http://schemas.microsoft.com/office/drawing/2014/main" id="{3DE5018B-D1CC-5447-85EA-EC7D47CAA95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562885" y="3182973"/>
            <a:ext cx="2007965" cy="3349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algn="ctr"/>
            <a:r>
              <a:rPr lang="en-US" b="1" dirty="0"/>
              <a:t>Lorem ipsum dolor sit </a:t>
            </a:r>
            <a:r>
              <a:rPr lang="en-US" b="1" dirty="0" err="1"/>
              <a:t>amet</a:t>
            </a:r>
            <a:r>
              <a:rPr lang="en-US" b="1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335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40" decel="100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0" accel="100000" fill="hold">
                                          <p:stCondLst>
                                            <p:cond delay="54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40" decel="100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0" accel="100000" fill="hold">
                                          <p:stCondLst>
                                            <p:cond delay="54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  <p:bldP spid="19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40" decel="1000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60" accel="100000" fill="hold">
                          <p:stCondLst>
                            <p:cond delay="540"/>
                          </p:stCondLst>
                        </p:cTn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40" decel="100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60" accel="100000" fill="hold">
                          <p:stCondLst>
                            <p:cond delay="540"/>
                          </p:stCondLst>
                        </p:cTn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1CFBA07-6A6E-744F-A98E-E2878FED1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BBF02AC-321A-F64F-BB19-F06DED8D96D8}"/>
              </a:ext>
            </a:extLst>
          </p:cNvPr>
          <p:cNvCxnSpPr>
            <a:cxnSpLocks/>
          </p:cNvCxnSpPr>
          <p:nvPr/>
        </p:nvCxnSpPr>
        <p:spPr>
          <a:xfrm>
            <a:off x="2120900" y="1888497"/>
            <a:ext cx="2652268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739FF1-CA52-5740-A975-6716CFFD34E7}"/>
              </a:ext>
            </a:extLst>
          </p:cNvPr>
          <p:cNvCxnSpPr>
            <a:cxnSpLocks/>
          </p:cNvCxnSpPr>
          <p:nvPr/>
        </p:nvCxnSpPr>
        <p:spPr>
          <a:xfrm>
            <a:off x="2120900" y="1595952"/>
            <a:ext cx="0" cy="2116512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D6C95141-ECFD-E640-81DE-6F3B3DCC688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213769" y="1593100"/>
            <a:ext cx="2735263" cy="274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r>
              <a:rPr lang="en-US" dirty="0"/>
              <a:t>Sub Header Content</a:t>
            </a:r>
          </a:p>
          <a:p>
            <a:pPr lvl="0"/>
            <a:endParaRPr lang="en-US" dirty="0"/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8E3ED211-E59E-E544-9ECF-CACC03E518F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762126" y="1926594"/>
            <a:ext cx="2809875" cy="1390650"/>
          </a:xfrm>
          <a:prstGeom prst="rect">
            <a:avLst/>
          </a:prstGeom>
        </p:spPr>
        <p:txBody>
          <a:bodyPr/>
          <a:lstStyle>
            <a:lvl2pPr marL="4572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>
                <a:solidFill>
                  <a:schemeClr val="bg1"/>
                </a:solidFill>
              </a:defRPr>
            </a:lvl2pPr>
          </a:lstStyle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Dummy copy dummy copy Dummy copy Dummy copy Dummy copy Dummy copy Dummy copy Dummy copy Dummy copy Dummy copy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Dummy copy Dummy copy dummy copy Dummy copy Dummy copy Dummy copy Dummy copy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E1A643-2D32-0F4A-BE23-F473BD08D0E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97C9332-06A4-8741-8892-83C10379AC79}" type="datetime1">
              <a:rPr lang="en-IN" smtClean="0"/>
              <a:t>06-02-2020</a:t>
            </a:fld>
            <a:r>
              <a:rPr lang="en-US"/>
              <a:t> </a:t>
            </a:r>
            <a:r>
              <a:rPr lang="en-US" altLang="en-US"/>
              <a:t>| </a:t>
            </a:r>
            <a:r>
              <a:rPr lang="en-IN" altLang="en-US"/>
              <a:t>© Mphasis 2018  Proprietary and confidential information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27B977-A796-3243-B13E-87C8E3FEF0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755F6D2-49A6-E64A-811B-3E9DE07970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303CB62-5DC7-944A-BF9F-C90094AC96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8437" y="2003386"/>
            <a:ext cx="1764926" cy="923242"/>
          </a:xfrm>
        </p:spPr>
        <p:txBody>
          <a:bodyPr>
            <a:noAutofit/>
          </a:bodyPr>
          <a:lstStyle>
            <a:lvl1pPr>
              <a:defRPr sz="8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39701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221D40-1326-5F47-9F7B-A14BCA768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643496-82AF-0448-9330-2CD7348FE5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97C9332-06A4-8741-8892-83C10379AC79}" type="datetime1">
              <a:rPr lang="en-IN" smtClean="0"/>
              <a:t>06-02-2020</a:t>
            </a:fld>
            <a:r>
              <a:rPr lang="en-US"/>
              <a:t> </a:t>
            </a:r>
            <a:r>
              <a:rPr lang="en-US" altLang="en-US"/>
              <a:t>| </a:t>
            </a:r>
            <a:r>
              <a:rPr lang="en-IN" altLang="en-US"/>
              <a:t>© Mphasis 2018  Proprietary and confidential information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B9B7DAE-C69C-394A-9DAA-968B2477EC2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755F6D2-49A6-E64A-811B-3E9DE07970B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8B944DE-DE06-4B49-B994-B75840615CC2}"/>
              </a:ext>
            </a:extLst>
          </p:cNvPr>
          <p:cNvCxnSpPr>
            <a:cxnSpLocks/>
          </p:cNvCxnSpPr>
          <p:nvPr/>
        </p:nvCxnSpPr>
        <p:spPr>
          <a:xfrm>
            <a:off x="2120900" y="1888497"/>
            <a:ext cx="2652268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A94CD73-9149-4641-8F68-3FA263C232E3}"/>
              </a:ext>
            </a:extLst>
          </p:cNvPr>
          <p:cNvCxnSpPr>
            <a:cxnSpLocks/>
          </p:cNvCxnSpPr>
          <p:nvPr/>
        </p:nvCxnSpPr>
        <p:spPr>
          <a:xfrm>
            <a:off x="2120900" y="1595952"/>
            <a:ext cx="0" cy="2116512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1FF231C8-CCB9-6446-A179-EB086D1CAE9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213769" y="1593100"/>
            <a:ext cx="2735263" cy="274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r>
              <a:rPr lang="en-US" dirty="0"/>
              <a:t>Sub Header Content</a:t>
            </a:r>
          </a:p>
          <a:p>
            <a:pPr lvl="0"/>
            <a:endParaRPr lang="en-US" dirty="0"/>
          </a:p>
        </p:txBody>
      </p:sp>
      <p:sp>
        <p:nvSpPr>
          <p:cNvPr id="24" name="Content Placeholder 6">
            <a:extLst>
              <a:ext uri="{FF2B5EF4-FFF2-40B4-BE49-F238E27FC236}">
                <a16:creationId xmlns:a16="http://schemas.microsoft.com/office/drawing/2014/main" id="{D1C4565F-5D66-7C4C-9E72-2C7EED60D33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762126" y="1926594"/>
            <a:ext cx="2809875" cy="1390650"/>
          </a:xfrm>
          <a:prstGeom prst="rect">
            <a:avLst/>
          </a:prstGeom>
        </p:spPr>
        <p:txBody>
          <a:bodyPr/>
          <a:lstStyle>
            <a:lvl2pPr marL="4572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>
                <a:solidFill>
                  <a:schemeClr val="bg1"/>
                </a:solidFill>
              </a:defRPr>
            </a:lvl2pPr>
          </a:lstStyle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Dummy copy dummy copy Dummy copy Dummy copy Dummy copy Dummy copy Dummy copy Dummy copy Dummy copy Dummy copy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Dummy copy Dummy copy dummy copy Dummy copy Dummy copy Dummy copy Dummy copy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25" name="Title 6">
            <a:extLst>
              <a:ext uri="{FF2B5EF4-FFF2-40B4-BE49-F238E27FC236}">
                <a16:creationId xmlns:a16="http://schemas.microsoft.com/office/drawing/2014/main" id="{384120FF-7726-C846-A2C8-9C4936E63D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8437" y="2003386"/>
            <a:ext cx="1764926" cy="923242"/>
          </a:xfrm>
        </p:spPr>
        <p:txBody>
          <a:bodyPr>
            <a:noAutofit/>
          </a:bodyPr>
          <a:lstStyle>
            <a:lvl1pPr>
              <a:defRPr sz="8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6821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ED2DD2-EC9C-4B4D-B3AD-827B2DB71C85}"/>
              </a:ext>
            </a:extLst>
          </p:cNvPr>
          <p:cNvCxnSpPr>
            <a:cxnSpLocks/>
          </p:cNvCxnSpPr>
          <p:nvPr/>
        </p:nvCxnSpPr>
        <p:spPr bwMode="auto">
          <a:xfrm>
            <a:off x="4463275" y="1230149"/>
            <a:ext cx="0" cy="33546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dash"/>
            <a:round/>
            <a:headEnd type="none" w="lg" len="lg"/>
            <a:tailEnd type="none" w="lg" len="lg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615DC50-9E94-244F-956B-97AE6C8A7876}"/>
              </a:ext>
            </a:extLst>
          </p:cNvPr>
          <p:cNvCxnSpPr>
            <a:cxnSpLocks/>
          </p:cNvCxnSpPr>
          <p:nvPr/>
        </p:nvCxnSpPr>
        <p:spPr bwMode="auto">
          <a:xfrm>
            <a:off x="1" y="2938308"/>
            <a:ext cx="91439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dash"/>
            <a:round/>
            <a:headEnd type="none" w="lg" len="lg"/>
            <a:tailEnd type="none" w="lg" len="lg"/>
          </a:ln>
          <a:effectLst/>
        </p:spPr>
      </p:cxnSp>
      <p:sp>
        <p:nvSpPr>
          <p:cNvPr id="620" name="Chart Placeholder 619">
            <a:extLst>
              <a:ext uri="{FF2B5EF4-FFF2-40B4-BE49-F238E27FC236}">
                <a16:creationId xmlns:a16="http://schemas.microsoft.com/office/drawing/2014/main" id="{2EA8717B-227E-A347-9CB0-09314DF53A1F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628650" y="3167063"/>
            <a:ext cx="3732213" cy="14176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882" name="Chart Placeholder 1881">
            <a:extLst>
              <a:ext uri="{FF2B5EF4-FFF2-40B4-BE49-F238E27FC236}">
                <a16:creationId xmlns:a16="http://schemas.microsoft.com/office/drawing/2014/main" id="{0A8D4D48-7AAA-804E-AA80-79A3911BC8F3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4565649" y="3328988"/>
            <a:ext cx="2173647" cy="12239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883" name="Chart Placeholder 1881">
            <a:extLst>
              <a:ext uri="{FF2B5EF4-FFF2-40B4-BE49-F238E27FC236}">
                <a16:creationId xmlns:a16="http://schemas.microsoft.com/office/drawing/2014/main" id="{F30BF07E-A036-1843-BE24-18658F61499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841710" y="3328988"/>
            <a:ext cx="2084840" cy="12239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885" name="Text Placeholder 3">
            <a:extLst>
              <a:ext uri="{FF2B5EF4-FFF2-40B4-BE49-F238E27FC236}">
                <a16:creationId xmlns:a16="http://schemas.microsoft.com/office/drawing/2014/main" id="{E993FB71-485A-4342-B9CA-E2BE2B2B371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8391" y="153710"/>
            <a:ext cx="8219026" cy="2650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rgbClr val="B51E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KNOW MORE ABOUT US</a:t>
            </a:r>
          </a:p>
        </p:txBody>
      </p:sp>
      <p:cxnSp>
        <p:nvCxnSpPr>
          <p:cNvPr id="1886" name="Straight Connector 1885">
            <a:extLst>
              <a:ext uri="{FF2B5EF4-FFF2-40B4-BE49-F238E27FC236}">
                <a16:creationId xmlns:a16="http://schemas.microsoft.com/office/drawing/2014/main" id="{789B49DE-222C-984E-8597-0191FF592F5A}"/>
              </a:ext>
            </a:extLst>
          </p:cNvPr>
          <p:cNvCxnSpPr>
            <a:cxnSpLocks/>
          </p:cNvCxnSpPr>
          <p:nvPr/>
        </p:nvCxnSpPr>
        <p:spPr>
          <a:xfrm>
            <a:off x="3411794" y="472034"/>
            <a:ext cx="2212258" cy="0"/>
          </a:xfrm>
          <a:prstGeom prst="line">
            <a:avLst/>
          </a:prstGeom>
          <a:ln>
            <a:solidFill>
              <a:srgbClr val="C826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22A392-31A2-8B4D-90EF-A198D5C6F7BE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97C9332-06A4-8741-8892-83C10379AC79}" type="datetime1">
              <a:rPr lang="en-IN" smtClean="0"/>
              <a:t>06-02-2020</a:t>
            </a:fld>
            <a:r>
              <a:rPr lang="en-US"/>
              <a:t> </a:t>
            </a:r>
            <a:r>
              <a:rPr lang="en-US" altLang="en-US"/>
              <a:t>| </a:t>
            </a:r>
            <a:r>
              <a:rPr lang="en-IN" altLang="en-US"/>
              <a:t>© Mphasis 2018  Proprietary and confidential information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14B894-5EEE-3544-87E2-11DE2793BD0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755F6D2-49A6-E64A-811B-3E9DE07970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45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2D92CC53-50F2-B24C-9117-53D06CDBC19C}"/>
              </a:ext>
            </a:extLst>
          </p:cNvPr>
          <p:cNvSpPr/>
          <p:nvPr/>
        </p:nvSpPr>
        <p:spPr>
          <a:xfrm>
            <a:off x="4541526" y="2998891"/>
            <a:ext cx="4275137" cy="16426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94EFACE-1EE1-AA4F-AE43-986E9E8887C7}"/>
              </a:ext>
            </a:extLst>
          </p:cNvPr>
          <p:cNvSpPr/>
          <p:nvPr/>
        </p:nvSpPr>
        <p:spPr>
          <a:xfrm>
            <a:off x="252478" y="651659"/>
            <a:ext cx="4190313" cy="19381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1693C7A5-79AF-7448-820D-95C998FA58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2478" y="661547"/>
            <a:ext cx="4011409" cy="1142053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IN" dirty="0"/>
              <a:t>DUMMY TEXT FOR SAMPLE - </a:t>
            </a:r>
            <a:r>
              <a:rPr lang="en-IN" dirty="0" err="1"/>
              <a:t>Editem</a:t>
            </a:r>
            <a:r>
              <a:rPr lang="en-IN" dirty="0"/>
              <a:t> </a:t>
            </a:r>
            <a:r>
              <a:rPr lang="en-IN" dirty="0" err="1"/>
              <a:t>resci</a:t>
            </a:r>
            <a:r>
              <a:rPr lang="en-IN" dirty="0"/>
              <a:t> </a:t>
            </a:r>
            <a:r>
              <a:rPr lang="en-IN" dirty="0" err="1"/>
              <a:t>corestint</a:t>
            </a:r>
            <a:r>
              <a:rPr lang="en-IN" dirty="0"/>
              <a:t> rem ipsum non nonet </a:t>
            </a:r>
            <a:r>
              <a:rPr lang="en-IN" dirty="0" err="1"/>
              <a:t>occum</a:t>
            </a:r>
            <a:r>
              <a:rPr lang="en-IN" dirty="0"/>
              <a:t> </a:t>
            </a:r>
            <a:r>
              <a:rPr lang="en-IN" dirty="0" err="1"/>
              <a:t>quaeraes</a:t>
            </a:r>
            <a:r>
              <a:rPr lang="en-IN" dirty="0"/>
              <a:t> que </a:t>
            </a:r>
            <a:r>
              <a:rPr lang="en-IN" dirty="0" err="1"/>
              <a:t>labo</a:t>
            </a:r>
            <a:r>
              <a:rPr lang="en-IN" dirty="0"/>
              <a:t>. </a:t>
            </a:r>
            <a:r>
              <a:rPr lang="en-IN" dirty="0" err="1"/>
              <a:t>Udant</a:t>
            </a:r>
            <a:r>
              <a:rPr lang="en-IN" dirty="0"/>
              <a:t> </a:t>
            </a:r>
            <a:r>
              <a:rPr lang="en-IN" dirty="0" err="1"/>
              <a:t>quati</a:t>
            </a:r>
            <a:r>
              <a:rPr lang="en-IN" dirty="0"/>
              <a:t> </a:t>
            </a:r>
            <a:r>
              <a:rPr lang="en-IN" dirty="0" err="1"/>
              <a:t>dollab</a:t>
            </a:r>
            <a:r>
              <a:rPr lang="en-IN" dirty="0"/>
              <a:t> </a:t>
            </a:r>
            <a:r>
              <a:rPr lang="en-IN" dirty="0" err="1"/>
              <a:t>invel</a:t>
            </a:r>
            <a:r>
              <a:rPr lang="en-IN" dirty="0"/>
              <a:t> </a:t>
            </a:r>
            <a:r>
              <a:rPr lang="en-IN" dirty="0" err="1"/>
              <a:t>iniendel</a:t>
            </a:r>
            <a:r>
              <a:rPr lang="en-IN" dirty="0"/>
              <a:t> </a:t>
            </a:r>
            <a:r>
              <a:rPr lang="en-IN" dirty="0" err="1"/>
              <a:t>ipiet</a:t>
            </a:r>
            <a:r>
              <a:rPr lang="en-IN" dirty="0"/>
              <a:t> </a:t>
            </a:r>
            <a:r>
              <a:rPr lang="en-IN" dirty="0" err="1"/>
              <a:t>lia</a:t>
            </a:r>
            <a:r>
              <a:rPr lang="en-IN" dirty="0"/>
              <a:t> </a:t>
            </a:r>
            <a:r>
              <a:rPr lang="en-IN" dirty="0" err="1"/>
              <a:t>etur</a:t>
            </a:r>
            <a:r>
              <a:rPr lang="en-IN" dirty="0"/>
              <a:t> </a:t>
            </a:r>
            <a:r>
              <a:rPr lang="en-IN" dirty="0" err="1"/>
              <a:t>adior</a:t>
            </a:r>
            <a:r>
              <a:rPr lang="en-IN" dirty="0"/>
              <a:t> </a:t>
            </a:r>
            <a:r>
              <a:rPr lang="en-IN" dirty="0" err="1"/>
              <a:t>sam</a:t>
            </a:r>
            <a:r>
              <a:rPr lang="en-IN" dirty="0"/>
              <a:t> </a:t>
            </a:r>
            <a:r>
              <a:rPr lang="en-IN" dirty="0" err="1"/>
              <a:t>ute</a:t>
            </a:r>
            <a:r>
              <a:rPr lang="en-IN" dirty="0"/>
              <a:t> </a:t>
            </a:r>
            <a:r>
              <a:rPr lang="en-IN" dirty="0" err="1"/>
              <a:t>voluptatur</a:t>
            </a:r>
            <a:r>
              <a:rPr lang="en-IN" dirty="0"/>
              <a:t> </a:t>
            </a:r>
            <a:r>
              <a:rPr lang="en-IN" dirty="0" err="1"/>
              <a:t>aspieni</a:t>
            </a:r>
            <a:r>
              <a:rPr lang="en-IN" dirty="0"/>
              <a:t> </a:t>
            </a:r>
            <a:r>
              <a:rPr lang="en-IN" dirty="0" err="1"/>
              <a:t>stemporio</a:t>
            </a:r>
            <a:r>
              <a:rPr lang="en-IN" dirty="0"/>
              <a:t> tem </a:t>
            </a:r>
            <a:r>
              <a:rPr lang="en-IN" dirty="0" err="1"/>
              <a:t>aut</a:t>
            </a:r>
            <a:r>
              <a:rPr lang="en-IN" dirty="0"/>
              <a:t> </a:t>
            </a:r>
            <a:r>
              <a:rPr lang="en-IN" dirty="0" err="1"/>
              <a:t>quiant</a:t>
            </a:r>
            <a:r>
              <a:rPr lang="en-IN" dirty="0"/>
              <a:t> </a:t>
            </a:r>
            <a:r>
              <a:rPr lang="en-IN" dirty="0" err="1"/>
              <a:t>alitio</a:t>
            </a:r>
            <a:r>
              <a:rPr lang="en-IN" dirty="0"/>
              <a:t> </a:t>
            </a:r>
            <a:r>
              <a:rPr lang="en-IN" dirty="0" err="1"/>
              <a:t>magnimp</a:t>
            </a:r>
            <a:r>
              <a:rPr lang="en-IN" dirty="0"/>
              <a:t> </a:t>
            </a:r>
            <a:r>
              <a:rPr lang="en-IN" dirty="0" err="1"/>
              <a:t>orpore</a:t>
            </a:r>
            <a:r>
              <a:rPr lang="en-IN" dirty="0"/>
              <a:t> </a:t>
            </a:r>
            <a:r>
              <a:rPr lang="en-IN" dirty="0" err="1"/>
              <a:t>ilitae</a:t>
            </a:r>
            <a:r>
              <a:rPr lang="en-IN" dirty="0"/>
              <a:t> </a:t>
            </a:r>
            <a:r>
              <a:rPr lang="en-IN" dirty="0" err="1"/>
              <a:t>aperaerspid</a:t>
            </a:r>
            <a:r>
              <a:rPr lang="en-IN" dirty="0"/>
              <a:t> </a:t>
            </a:r>
            <a:r>
              <a:rPr lang="en-IN" dirty="0" err="1"/>
              <a:t>ut</a:t>
            </a:r>
            <a:r>
              <a:rPr lang="en-IN" dirty="0"/>
              <a:t> </a:t>
            </a:r>
            <a:r>
              <a:rPr lang="en-IN" dirty="0" err="1"/>
              <a:t>dici</a:t>
            </a:r>
            <a:r>
              <a:rPr lang="en-IN" dirty="0"/>
              <a:t> </a:t>
            </a:r>
            <a:r>
              <a:rPr lang="en-IN" dirty="0" err="1"/>
              <a:t>sequi</a:t>
            </a:r>
            <a:r>
              <a:rPr lang="en-IN" dirty="0"/>
              <a:t> </a:t>
            </a:r>
            <a:r>
              <a:rPr lang="en-IN" dirty="0" err="1"/>
              <a:t>nonsequi</a:t>
            </a:r>
            <a:r>
              <a:rPr lang="en-IN" dirty="0"/>
              <a:t> </a:t>
            </a:r>
            <a:r>
              <a:rPr lang="en-IN" dirty="0" err="1"/>
              <a:t>dolorem</a:t>
            </a:r>
            <a:r>
              <a:rPr lang="en-IN" dirty="0"/>
              <a:t> </a:t>
            </a:r>
          </a:p>
        </p:txBody>
      </p:sp>
      <p:sp>
        <p:nvSpPr>
          <p:cNvPr id="15" name="Text Placeholder 105">
            <a:extLst>
              <a:ext uri="{FF2B5EF4-FFF2-40B4-BE49-F238E27FC236}">
                <a16:creationId xmlns:a16="http://schemas.microsoft.com/office/drawing/2014/main" id="{6510562B-A421-5248-BAFD-4DF89E10F4D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0127" y="1622917"/>
            <a:ext cx="3840297" cy="180683"/>
          </a:xfrm>
          <a:prstGeom prst="rect">
            <a:avLst/>
          </a:prstGeom>
        </p:spPr>
        <p:txBody>
          <a:bodyPr/>
          <a:lstStyle>
            <a:lvl2pPr>
              <a:defRPr sz="1000"/>
            </a:lvl2pPr>
          </a:lstStyle>
          <a:p>
            <a:pPr lvl="1"/>
            <a:r>
              <a:rPr lang="en-IN" dirty="0"/>
              <a:t>Dummy Text for Sample)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F2ABA0A-3C51-B841-A147-6B1264C1702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551363" y="661988"/>
            <a:ext cx="4275137" cy="184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40D174-A266-A145-A5D0-E2FF9410FEBF}"/>
              </a:ext>
            </a:extLst>
          </p:cNvPr>
          <p:cNvSpPr/>
          <p:nvPr/>
        </p:nvSpPr>
        <p:spPr>
          <a:xfrm>
            <a:off x="4551363" y="2666425"/>
            <a:ext cx="4275137" cy="2992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able Placeholder 21">
            <a:extLst>
              <a:ext uri="{FF2B5EF4-FFF2-40B4-BE49-F238E27FC236}">
                <a16:creationId xmlns:a16="http://schemas.microsoft.com/office/drawing/2014/main" id="{8434B7C0-8ACB-5648-A181-725C8DBDF68E}"/>
              </a:ext>
            </a:extLst>
          </p:cNvPr>
          <p:cNvSpPr>
            <a:spLocks noGrp="1"/>
          </p:cNvSpPr>
          <p:nvPr>
            <p:ph type="tbl" sz="quarter" idx="22"/>
          </p:nvPr>
        </p:nvSpPr>
        <p:spPr>
          <a:xfrm>
            <a:off x="400127" y="2942576"/>
            <a:ext cx="3863975" cy="16617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5FA538D7-0122-C940-9E72-3B93E352D2D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58391" y="153710"/>
            <a:ext cx="8219026" cy="2650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rgbClr val="B51E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KNOW MORE ABOUT US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136A0C9-ED75-AC41-A69C-D3CAF70DEA17}"/>
              </a:ext>
            </a:extLst>
          </p:cNvPr>
          <p:cNvCxnSpPr>
            <a:cxnSpLocks/>
          </p:cNvCxnSpPr>
          <p:nvPr/>
        </p:nvCxnSpPr>
        <p:spPr>
          <a:xfrm>
            <a:off x="3411794" y="472034"/>
            <a:ext cx="2212258" cy="0"/>
          </a:xfrm>
          <a:prstGeom prst="line">
            <a:avLst/>
          </a:prstGeom>
          <a:ln>
            <a:solidFill>
              <a:srgbClr val="C826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3A3CA67F-58FE-974F-BD04-704D95B33FEA}"/>
              </a:ext>
            </a:extLst>
          </p:cNvPr>
          <p:cNvSpPr>
            <a:spLocks noGrp="1"/>
          </p:cNvSpPr>
          <p:nvPr>
            <p:ph type="chart" sz="quarter" idx="24"/>
          </p:nvPr>
        </p:nvSpPr>
        <p:spPr>
          <a:xfrm>
            <a:off x="4551363" y="2998788"/>
            <a:ext cx="2043112" cy="160496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3" name="Chart Placeholder 4">
            <a:extLst>
              <a:ext uri="{FF2B5EF4-FFF2-40B4-BE49-F238E27FC236}">
                <a16:creationId xmlns:a16="http://schemas.microsoft.com/office/drawing/2014/main" id="{F75ABF98-AF8D-4142-8D01-0B086EEF0C5B}"/>
              </a:ext>
            </a:extLst>
          </p:cNvPr>
          <p:cNvSpPr>
            <a:spLocks noGrp="1"/>
          </p:cNvSpPr>
          <p:nvPr>
            <p:ph type="chart" sz="quarter" idx="25"/>
          </p:nvPr>
        </p:nvSpPr>
        <p:spPr>
          <a:xfrm>
            <a:off x="6758233" y="2998788"/>
            <a:ext cx="2043112" cy="160496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60188-DA78-394B-9273-28BF2EAED8B9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D97C9332-06A4-8741-8892-83C10379AC79}" type="datetime1">
              <a:rPr lang="en-IN" smtClean="0"/>
              <a:t>06-02-2020</a:t>
            </a:fld>
            <a:r>
              <a:rPr lang="en-US"/>
              <a:t> </a:t>
            </a:r>
            <a:r>
              <a:rPr lang="en-US" altLang="en-US"/>
              <a:t>| </a:t>
            </a:r>
            <a:r>
              <a:rPr lang="en-IN" altLang="en-US"/>
              <a:t>© Mphasis 2018  Proprietary and confidential information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47C6D-E809-C642-9A76-2DB9DB1C6BF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1755F6D2-49A6-E64A-811B-3E9DE07970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able Placeholder 18">
            <a:extLst>
              <a:ext uri="{FF2B5EF4-FFF2-40B4-BE49-F238E27FC236}">
                <a16:creationId xmlns:a16="http://schemas.microsoft.com/office/drawing/2014/main" id="{9364CE8E-C453-F94B-9DFB-7076F26DFC05}"/>
              </a:ext>
            </a:extLst>
          </p:cNvPr>
          <p:cNvSpPr>
            <a:spLocks noGrp="1"/>
          </p:cNvSpPr>
          <p:nvPr>
            <p:ph type="tbl" sz="quarter" idx="28"/>
          </p:nvPr>
        </p:nvSpPr>
        <p:spPr>
          <a:xfrm>
            <a:off x="458392" y="1803400"/>
            <a:ext cx="3710384" cy="7000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0" name="Text Placeholder 105">
            <a:extLst>
              <a:ext uri="{FF2B5EF4-FFF2-40B4-BE49-F238E27FC236}">
                <a16:creationId xmlns:a16="http://schemas.microsoft.com/office/drawing/2014/main" id="{FCE1469D-3E0A-B449-8C0E-8124839FFE5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0127" y="2688758"/>
            <a:ext cx="3840297" cy="180683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  <a:lvl2pPr>
              <a:defRPr sz="1000"/>
            </a:lvl2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" b="1" dirty="0">
                <a:solidFill>
                  <a:srgbClr val="B51E6A"/>
                </a:solidFill>
              </a:rPr>
              <a:t>Dummy Text for Sample</a:t>
            </a:r>
            <a:endParaRPr lang="en-US" sz="1000" b="1" dirty="0">
              <a:solidFill>
                <a:srgbClr val="B51E6A"/>
              </a:solidFill>
            </a:endParaRPr>
          </a:p>
        </p:txBody>
      </p:sp>
      <p:sp>
        <p:nvSpPr>
          <p:cNvPr id="31" name="Text Placeholder 105">
            <a:extLst>
              <a:ext uri="{FF2B5EF4-FFF2-40B4-BE49-F238E27FC236}">
                <a16:creationId xmlns:a16="http://schemas.microsoft.com/office/drawing/2014/main" id="{C5321F7A-BFC3-BB40-AE4B-3AA39CCD7FD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783868" y="2688758"/>
            <a:ext cx="3840297" cy="180683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  <a:lvl2pPr>
              <a:defRPr sz="1000"/>
            </a:lvl2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" b="1" dirty="0">
                <a:solidFill>
                  <a:srgbClr val="B51E6A"/>
                </a:solidFill>
              </a:rPr>
              <a:t>Dummy Text for Sample</a:t>
            </a:r>
            <a:endParaRPr lang="en-US" sz="1000" b="1" dirty="0">
              <a:solidFill>
                <a:srgbClr val="B51E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451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3265C-9458-7544-AAC9-FE39E705EF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826610"/>
            <a:ext cx="3867150" cy="373555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33300B-0719-7B43-99D8-E026CA096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826610"/>
            <a:ext cx="3867150" cy="373555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FE7C2056-09AB-0044-9C7C-89533F1CF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388" y="524288"/>
            <a:ext cx="8219032" cy="438647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FEATURE SERVICES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2762FF2-09B5-7845-979F-329EC489C99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8391" y="153710"/>
            <a:ext cx="8219026" cy="2650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rgbClr val="B51E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KNOW MORE ABOUT US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EDA095-63EB-DF4F-815B-52F1D8A7EBB7}"/>
              </a:ext>
            </a:extLst>
          </p:cNvPr>
          <p:cNvCxnSpPr>
            <a:cxnSpLocks/>
          </p:cNvCxnSpPr>
          <p:nvPr/>
        </p:nvCxnSpPr>
        <p:spPr>
          <a:xfrm>
            <a:off x="3411794" y="472034"/>
            <a:ext cx="2212258" cy="0"/>
          </a:xfrm>
          <a:prstGeom prst="line">
            <a:avLst/>
          </a:prstGeom>
          <a:ln>
            <a:solidFill>
              <a:srgbClr val="C826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879956-FC88-494E-93E0-181F2AC3AEA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D97C9332-06A4-8741-8892-83C10379AC79}" type="datetime1">
              <a:rPr lang="en-IN" smtClean="0"/>
              <a:t>06-02-2020</a:t>
            </a:fld>
            <a:r>
              <a:rPr lang="en-US"/>
              <a:t> </a:t>
            </a:r>
            <a:r>
              <a:rPr lang="en-US" altLang="en-US"/>
              <a:t>| </a:t>
            </a:r>
            <a:r>
              <a:rPr lang="en-IN" altLang="en-US"/>
              <a:t>© Mphasis 2018  Proprietary and confidential information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68E83D-4839-8B42-9381-4AF8CA4467F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755F6D2-49A6-E64A-811B-3E9DE07970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979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3265C-9458-7544-AAC9-FE39E705EF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3554484"/>
            <a:ext cx="3867150" cy="99304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33300B-0719-7B43-99D8-E026CA096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3554484"/>
            <a:ext cx="3867150" cy="100768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FE7C2056-09AB-0044-9C7C-89533F1CF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388" y="524288"/>
            <a:ext cx="8219032" cy="438647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FEATURE SERVICES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2762FF2-09B5-7845-979F-329EC489C99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8391" y="153710"/>
            <a:ext cx="8219026" cy="2650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rgbClr val="B51E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KNOW MORE ABOUT US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EDA095-63EB-DF4F-815B-52F1D8A7EBB7}"/>
              </a:ext>
            </a:extLst>
          </p:cNvPr>
          <p:cNvCxnSpPr>
            <a:cxnSpLocks/>
          </p:cNvCxnSpPr>
          <p:nvPr/>
        </p:nvCxnSpPr>
        <p:spPr>
          <a:xfrm>
            <a:off x="3411794" y="472034"/>
            <a:ext cx="2212258" cy="0"/>
          </a:xfrm>
          <a:prstGeom prst="line">
            <a:avLst/>
          </a:prstGeom>
          <a:ln>
            <a:solidFill>
              <a:srgbClr val="C826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16CB61CE-09DE-2842-A52D-579A86CDD6A5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8650" y="1068388"/>
            <a:ext cx="3867150" cy="2387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CB4B4FD9-77FC-4141-9D1C-44E6D1E01285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648200" y="1050925"/>
            <a:ext cx="3867150" cy="24241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BC6779-AF31-7944-9692-A1722E9889C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97C9332-06A4-8741-8892-83C10379AC79}" type="datetime1">
              <a:rPr lang="en-IN" smtClean="0"/>
              <a:t>06-02-2020</a:t>
            </a:fld>
            <a:r>
              <a:rPr lang="en-US"/>
              <a:t> </a:t>
            </a:r>
            <a:r>
              <a:rPr lang="en-US" altLang="en-US"/>
              <a:t>| </a:t>
            </a:r>
            <a:r>
              <a:rPr lang="en-IN" altLang="en-US"/>
              <a:t>© Mphasis 2018  Proprietary and confidential information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4F04C-6FE3-254B-8665-A9AE07CEB5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755F6D2-49A6-E64A-811B-3E9DE07970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7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1">
            <a:extLst>
              <a:ext uri="{FF2B5EF4-FFF2-40B4-BE49-F238E27FC236}">
                <a16:creationId xmlns:a16="http://schemas.microsoft.com/office/drawing/2014/main" id="{10F9E214-ECEC-B14E-8713-00B32B14C883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76192" y="3480619"/>
            <a:ext cx="8201225" cy="1061884"/>
          </a:xfrm>
          <a:prstGeom prst="rect">
            <a:avLst/>
          </a:prstGeom>
        </p:spPr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C411CF93-0D15-C14C-B4B8-E0FF070E90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388" y="524288"/>
            <a:ext cx="8219032" cy="438647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FEATURE SERVICES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1661F25F-D2FA-3B49-BEE6-E5C0D7C2B3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8391" y="153710"/>
            <a:ext cx="8219026" cy="2650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rgbClr val="B51E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KNOW MORE ABOUT US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9F5443C-8383-DB4E-8215-2981CAD7EEB6}"/>
              </a:ext>
            </a:extLst>
          </p:cNvPr>
          <p:cNvCxnSpPr>
            <a:cxnSpLocks/>
          </p:cNvCxnSpPr>
          <p:nvPr/>
        </p:nvCxnSpPr>
        <p:spPr>
          <a:xfrm>
            <a:off x="3411794" y="472034"/>
            <a:ext cx="2212258" cy="0"/>
          </a:xfrm>
          <a:prstGeom prst="line">
            <a:avLst/>
          </a:prstGeom>
          <a:ln>
            <a:solidFill>
              <a:srgbClr val="C826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924AF30-FB32-F041-AFB9-F2E00E7F536C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458788" y="981075"/>
            <a:ext cx="3894137" cy="3016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6">
            <a:extLst>
              <a:ext uri="{FF2B5EF4-FFF2-40B4-BE49-F238E27FC236}">
                <a16:creationId xmlns:a16="http://schemas.microsoft.com/office/drawing/2014/main" id="{F84FCB24-CC77-094A-8E56-8A87CD9122E2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458788" y="1508614"/>
            <a:ext cx="3894137" cy="19720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D34C4BA-19A0-2848-92E0-D7ED3A344C78}"/>
              </a:ext>
            </a:extLst>
          </p:cNvPr>
          <p:cNvCxnSpPr>
            <a:cxnSpLocks/>
          </p:cNvCxnSpPr>
          <p:nvPr/>
        </p:nvCxnSpPr>
        <p:spPr>
          <a:xfrm>
            <a:off x="460830" y="1412776"/>
            <a:ext cx="3581269" cy="0"/>
          </a:xfrm>
          <a:prstGeom prst="line">
            <a:avLst/>
          </a:prstGeom>
          <a:ln w="19050">
            <a:solidFill>
              <a:srgbClr val="B51E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6">
            <a:extLst>
              <a:ext uri="{FF2B5EF4-FFF2-40B4-BE49-F238E27FC236}">
                <a16:creationId xmlns:a16="http://schemas.microsoft.com/office/drawing/2014/main" id="{3999C078-8AD1-4F45-929D-9D8B4C964F08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4775811" y="981075"/>
            <a:ext cx="3894137" cy="3016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Content Placeholder 6">
            <a:extLst>
              <a:ext uri="{FF2B5EF4-FFF2-40B4-BE49-F238E27FC236}">
                <a16:creationId xmlns:a16="http://schemas.microsoft.com/office/drawing/2014/main" id="{A84B4C46-BEBC-5D44-B429-31492886FBCD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4775811" y="1508614"/>
            <a:ext cx="3894137" cy="19720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B3E27E5-5009-3742-AD77-4CA82408B423}"/>
              </a:ext>
            </a:extLst>
          </p:cNvPr>
          <p:cNvCxnSpPr>
            <a:cxnSpLocks/>
          </p:cNvCxnSpPr>
          <p:nvPr/>
        </p:nvCxnSpPr>
        <p:spPr>
          <a:xfrm>
            <a:off x="4777853" y="1412776"/>
            <a:ext cx="3581269" cy="0"/>
          </a:xfrm>
          <a:prstGeom prst="line">
            <a:avLst/>
          </a:prstGeom>
          <a:ln w="19050">
            <a:solidFill>
              <a:srgbClr val="B51E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DB2F7-F4F9-2C4E-A5A4-2EDCA170DAED}"/>
              </a:ext>
            </a:extLst>
          </p:cNvPr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D97C9332-06A4-8741-8892-83C10379AC79}" type="datetime1">
              <a:rPr lang="en-IN" smtClean="0"/>
              <a:t>06-02-2020</a:t>
            </a:fld>
            <a:r>
              <a:rPr lang="en-US"/>
              <a:t> </a:t>
            </a:r>
            <a:r>
              <a:rPr lang="en-US" altLang="en-US"/>
              <a:t>| </a:t>
            </a:r>
            <a:r>
              <a:rPr lang="en-IN" altLang="en-US"/>
              <a:t>© Mphasis 2018  Proprietary and confidential information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4D45E-7CCE-9240-AC71-CC16AF6C594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755F6D2-49A6-E64A-811B-3E9DE07970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871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6490690E-5570-4241-BA6A-3BCB8E60451B}"/>
              </a:ext>
            </a:extLst>
          </p:cNvPr>
          <p:cNvSpPr/>
          <p:nvPr/>
        </p:nvSpPr>
        <p:spPr>
          <a:xfrm rot="18900000">
            <a:off x="4254781" y="3411244"/>
            <a:ext cx="652728" cy="652726"/>
          </a:xfrm>
          <a:prstGeom prst="roundRect">
            <a:avLst>
              <a:gd name="adj" fmla="val 24298"/>
            </a:avLst>
          </a:prstGeom>
          <a:solidFill>
            <a:srgbClr val="99C64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FCD47A51-5F31-6D41-8E5C-9F532C7233D1}"/>
              </a:ext>
            </a:extLst>
          </p:cNvPr>
          <p:cNvSpPr/>
          <p:nvPr/>
        </p:nvSpPr>
        <p:spPr>
          <a:xfrm rot="18900000">
            <a:off x="4254782" y="2413422"/>
            <a:ext cx="652728" cy="652726"/>
          </a:xfrm>
          <a:prstGeom prst="roundRect">
            <a:avLst>
              <a:gd name="adj" fmla="val 20519"/>
            </a:avLst>
          </a:prstGeom>
          <a:solidFill>
            <a:srgbClr val="2492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B678C490-9D4D-5048-8F55-E727A805BF79}"/>
              </a:ext>
            </a:extLst>
          </p:cNvPr>
          <p:cNvSpPr/>
          <p:nvPr/>
        </p:nvSpPr>
        <p:spPr>
          <a:xfrm rot="18900000">
            <a:off x="4254783" y="1415597"/>
            <a:ext cx="652728" cy="652726"/>
          </a:xfrm>
          <a:prstGeom prst="roundRect">
            <a:avLst>
              <a:gd name="adj" fmla="val 25054"/>
            </a:avLst>
          </a:prstGeom>
          <a:solidFill>
            <a:srgbClr val="A7D9E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itle 2">
            <a:extLst>
              <a:ext uri="{FF2B5EF4-FFF2-40B4-BE49-F238E27FC236}">
                <a16:creationId xmlns:a16="http://schemas.microsoft.com/office/drawing/2014/main" id="{6F4685BD-99E5-A64F-9C2E-1466FDD58B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388" y="524288"/>
            <a:ext cx="8219032" cy="438647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FEATURE SERVICES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90454143-743E-3840-9C37-C2A0F626D7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8391" y="153710"/>
            <a:ext cx="8219026" cy="2650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rgbClr val="B51E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KNOW MORE ABOUT US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C8E0ACE-9D4B-4A4C-8143-4B928E30B7C0}"/>
              </a:ext>
            </a:extLst>
          </p:cNvPr>
          <p:cNvSpPr txBox="1"/>
          <p:nvPr/>
        </p:nvSpPr>
        <p:spPr>
          <a:xfrm>
            <a:off x="4381077" y="1508204"/>
            <a:ext cx="39419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FontAwesome"/>
                <a:cs typeface="Calibri" panose="020F0502020204030204" pitchFamily="34" charset="0"/>
                <a:sym typeface="FontAwesome"/>
              </a:rPr>
              <a:t>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56ED2C-2EBB-1C49-95A8-4B91409A4F0D}"/>
              </a:ext>
            </a:extLst>
          </p:cNvPr>
          <p:cNvSpPr txBox="1"/>
          <p:nvPr/>
        </p:nvSpPr>
        <p:spPr>
          <a:xfrm>
            <a:off x="4381077" y="2529044"/>
            <a:ext cx="39419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FontAwesome"/>
                <a:cs typeface="Calibri" panose="020F0502020204030204" pitchFamily="34" charset="0"/>
                <a:sym typeface="FontAwesome"/>
              </a:rPr>
              <a:t>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F548B42-F21D-AC48-BE90-2DD48FDA152A}"/>
              </a:ext>
            </a:extLst>
          </p:cNvPr>
          <p:cNvSpPr txBox="1"/>
          <p:nvPr/>
        </p:nvSpPr>
        <p:spPr>
          <a:xfrm>
            <a:off x="4381077" y="3529484"/>
            <a:ext cx="39419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FontAwesome"/>
                <a:cs typeface="Calibri" panose="020F0502020204030204" pitchFamily="34" charset="0"/>
                <a:sym typeface="FontAwesome"/>
              </a:rPr>
              <a:t>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B780E03-D84E-E24D-B379-7896B337122D}"/>
              </a:ext>
            </a:extLst>
          </p:cNvPr>
          <p:cNvSpPr>
            <a:spLocks noChangeArrowheads="1"/>
          </p:cNvSpPr>
          <p:nvPr/>
        </p:nvSpPr>
        <p:spPr bwMode="auto">
          <a:xfrm rot="2700000">
            <a:off x="3677505" y="1660056"/>
            <a:ext cx="174210" cy="175110"/>
          </a:xfrm>
          <a:prstGeom prst="rect">
            <a:avLst/>
          </a:prstGeom>
          <a:solidFill>
            <a:srgbClr val="A7D9E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Rectangle 5">
            <a:extLst>
              <a:ext uri="{FF2B5EF4-FFF2-40B4-BE49-F238E27FC236}">
                <a16:creationId xmlns:a16="http://schemas.microsoft.com/office/drawing/2014/main" id="{FD994AC2-125A-9C4E-A3B8-2A78F299D462}"/>
              </a:ext>
            </a:extLst>
          </p:cNvPr>
          <p:cNvSpPr>
            <a:spLocks noChangeArrowheads="1"/>
          </p:cNvSpPr>
          <p:nvPr/>
        </p:nvSpPr>
        <p:spPr bwMode="auto">
          <a:xfrm rot="2700000">
            <a:off x="5265782" y="1650758"/>
            <a:ext cx="174210" cy="175110"/>
          </a:xfrm>
          <a:prstGeom prst="rect">
            <a:avLst/>
          </a:prstGeom>
          <a:solidFill>
            <a:srgbClr val="A7D9E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Rectangle 5">
            <a:extLst>
              <a:ext uri="{FF2B5EF4-FFF2-40B4-BE49-F238E27FC236}">
                <a16:creationId xmlns:a16="http://schemas.microsoft.com/office/drawing/2014/main" id="{3547306C-30D6-E749-A060-1B8F078B1BCA}"/>
              </a:ext>
            </a:extLst>
          </p:cNvPr>
          <p:cNvSpPr>
            <a:spLocks noChangeArrowheads="1"/>
          </p:cNvSpPr>
          <p:nvPr/>
        </p:nvSpPr>
        <p:spPr bwMode="auto">
          <a:xfrm rot="2700000">
            <a:off x="3677506" y="3647660"/>
            <a:ext cx="174210" cy="175110"/>
          </a:xfrm>
          <a:prstGeom prst="rect">
            <a:avLst/>
          </a:prstGeom>
          <a:solidFill>
            <a:srgbClr val="99C64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Rectangle 5">
            <a:extLst>
              <a:ext uri="{FF2B5EF4-FFF2-40B4-BE49-F238E27FC236}">
                <a16:creationId xmlns:a16="http://schemas.microsoft.com/office/drawing/2014/main" id="{EED4CC86-2EF4-9244-A94E-372AE103951E}"/>
              </a:ext>
            </a:extLst>
          </p:cNvPr>
          <p:cNvSpPr>
            <a:spLocks noChangeArrowheads="1"/>
          </p:cNvSpPr>
          <p:nvPr/>
        </p:nvSpPr>
        <p:spPr bwMode="auto">
          <a:xfrm rot="2700000">
            <a:off x="5265783" y="2644943"/>
            <a:ext cx="174210" cy="175110"/>
          </a:xfrm>
          <a:prstGeom prst="rect">
            <a:avLst/>
          </a:prstGeom>
          <a:solidFill>
            <a:srgbClr val="2492B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Rectangle 5">
            <a:extLst>
              <a:ext uri="{FF2B5EF4-FFF2-40B4-BE49-F238E27FC236}">
                <a16:creationId xmlns:a16="http://schemas.microsoft.com/office/drawing/2014/main" id="{F4604B45-6656-864F-9E39-535BE8206528}"/>
              </a:ext>
            </a:extLst>
          </p:cNvPr>
          <p:cNvSpPr>
            <a:spLocks noChangeArrowheads="1"/>
          </p:cNvSpPr>
          <p:nvPr/>
        </p:nvSpPr>
        <p:spPr bwMode="auto">
          <a:xfrm rot="2700000">
            <a:off x="3677505" y="2647237"/>
            <a:ext cx="174210" cy="175110"/>
          </a:xfrm>
          <a:prstGeom prst="rect">
            <a:avLst/>
          </a:prstGeom>
          <a:solidFill>
            <a:srgbClr val="2492B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Rectangle 5">
            <a:extLst>
              <a:ext uri="{FF2B5EF4-FFF2-40B4-BE49-F238E27FC236}">
                <a16:creationId xmlns:a16="http://schemas.microsoft.com/office/drawing/2014/main" id="{1F6D6BB4-B7A7-F94E-9C06-E16BDCD8920A}"/>
              </a:ext>
            </a:extLst>
          </p:cNvPr>
          <p:cNvSpPr>
            <a:spLocks noChangeArrowheads="1"/>
          </p:cNvSpPr>
          <p:nvPr/>
        </p:nvSpPr>
        <p:spPr bwMode="auto">
          <a:xfrm rot="2700000">
            <a:off x="5265783" y="3632458"/>
            <a:ext cx="174210" cy="175110"/>
          </a:xfrm>
          <a:prstGeom prst="rect">
            <a:avLst/>
          </a:prstGeom>
          <a:solidFill>
            <a:srgbClr val="99C64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750586F-A620-0A44-85AC-CE1853EECCD6}"/>
              </a:ext>
            </a:extLst>
          </p:cNvPr>
          <p:cNvCxnSpPr>
            <a:cxnSpLocks/>
          </p:cNvCxnSpPr>
          <p:nvPr/>
        </p:nvCxnSpPr>
        <p:spPr>
          <a:xfrm>
            <a:off x="3411794" y="472034"/>
            <a:ext cx="2212258" cy="0"/>
          </a:xfrm>
          <a:prstGeom prst="line">
            <a:avLst/>
          </a:prstGeom>
          <a:ln>
            <a:solidFill>
              <a:srgbClr val="C826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6D22AA-CE41-7E48-BCE4-29CB6F1CC6A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130416" y="1606301"/>
            <a:ext cx="1510689" cy="203693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err="1">
                <a:solidFill>
                  <a:srgbClr val="B51E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Subitle</a:t>
            </a:r>
            <a:r>
              <a:rPr lang="en-US" dirty="0">
                <a:solidFill>
                  <a:srgbClr val="B51E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Example here</a:t>
            </a:r>
          </a:p>
        </p:txBody>
      </p:sp>
      <p:sp>
        <p:nvSpPr>
          <p:cNvPr id="57" name="Content Placeholder 6">
            <a:extLst>
              <a:ext uri="{FF2B5EF4-FFF2-40B4-BE49-F238E27FC236}">
                <a16:creationId xmlns:a16="http://schemas.microsoft.com/office/drawing/2014/main" id="{4EEBCEEC-16EE-CD45-95DC-F05EFCBDAD3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222132" y="1861278"/>
            <a:ext cx="2418974" cy="49082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Fusce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diam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tortor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mattis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quis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dapibus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vitae,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euismod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non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purus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58" name="Content Placeholder 6">
            <a:extLst>
              <a:ext uri="{FF2B5EF4-FFF2-40B4-BE49-F238E27FC236}">
                <a16:creationId xmlns:a16="http://schemas.microsoft.com/office/drawing/2014/main" id="{D5B25988-3102-AE44-8BAD-3C49DBD26940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130416" y="2617417"/>
            <a:ext cx="1510689" cy="203693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err="1">
                <a:solidFill>
                  <a:srgbClr val="B51E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Subitle</a:t>
            </a:r>
            <a:r>
              <a:rPr lang="en-US" dirty="0">
                <a:solidFill>
                  <a:srgbClr val="B51E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Example here</a:t>
            </a:r>
          </a:p>
        </p:txBody>
      </p:sp>
      <p:sp>
        <p:nvSpPr>
          <p:cNvPr id="59" name="Content Placeholder 6">
            <a:extLst>
              <a:ext uri="{FF2B5EF4-FFF2-40B4-BE49-F238E27FC236}">
                <a16:creationId xmlns:a16="http://schemas.microsoft.com/office/drawing/2014/main" id="{6B37464F-187F-164C-BF82-22FECB1057BB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222132" y="2872394"/>
            <a:ext cx="2418974" cy="49082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Fusce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diam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tortor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mattis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quis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dapibus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vitae,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euismod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non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purus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60" name="Content Placeholder 6">
            <a:extLst>
              <a:ext uri="{FF2B5EF4-FFF2-40B4-BE49-F238E27FC236}">
                <a16:creationId xmlns:a16="http://schemas.microsoft.com/office/drawing/2014/main" id="{7547D0E0-D5B7-CF49-A03E-B50806D011A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2130416" y="3602156"/>
            <a:ext cx="1510689" cy="203693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err="1">
                <a:solidFill>
                  <a:srgbClr val="B51E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Subitle</a:t>
            </a:r>
            <a:r>
              <a:rPr lang="en-US" dirty="0">
                <a:solidFill>
                  <a:srgbClr val="B51E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Example here</a:t>
            </a:r>
          </a:p>
        </p:txBody>
      </p:sp>
      <p:sp>
        <p:nvSpPr>
          <p:cNvPr id="61" name="Content Placeholder 6">
            <a:extLst>
              <a:ext uri="{FF2B5EF4-FFF2-40B4-BE49-F238E27FC236}">
                <a16:creationId xmlns:a16="http://schemas.microsoft.com/office/drawing/2014/main" id="{04757B18-0748-3745-8D38-B789D7047B9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222132" y="3857133"/>
            <a:ext cx="2418974" cy="49082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Fusce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diam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tortor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mattis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quis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dapibus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vitae,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euismod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non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purus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62" name="Content Placeholder 6">
            <a:extLst>
              <a:ext uri="{FF2B5EF4-FFF2-40B4-BE49-F238E27FC236}">
                <a16:creationId xmlns:a16="http://schemas.microsoft.com/office/drawing/2014/main" id="{7FD6E3C8-9E36-6144-95FB-B5A38F319577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559416" y="3602156"/>
            <a:ext cx="1510689" cy="20369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err="1">
                <a:solidFill>
                  <a:srgbClr val="B51E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Subitle</a:t>
            </a:r>
            <a:r>
              <a:rPr lang="en-US" dirty="0">
                <a:solidFill>
                  <a:srgbClr val="B51E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Example here</a:t>
            </a:r>
          </a:p>
        </p:txBody>
      </p:sp>
      <p:sp>
        <p:nvSpPr>
          <p:cNvPr id="63" name="Content Placeholder 6">
            <a:extLst>
              <a:ext uri="{FF2B5EF4-FFF2-40B4-BE49-F238E27FC236}">
                <a16:creationId xmlns:a16="http://schemas.microsoft.com/office/drawing/2014/main" id="{03B7F016-337E-6048-882F-5B0BA8C6DADA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5559416" y="3857133"/>
            <a:ext cx="2418974" cy="490821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Fusce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diam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tortor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mattis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quis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dapibus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vitae,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euismod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non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purus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65" name="Content Placeholder 6">
            <a:extLst>
              <a:ext uri="{FF2B5EF4-FFF2-40B4-BE49-F238E27FC236}">
                <a16:creationId xmlns:a16="http://schemas.microsoft.com/office/drawing/2014/main" id="{6D3957CF-BC4F-E84E-ABBC-D41F287106AD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5559416" y="2626210"/>
            <a:ext cx="1510689" cy="20369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err="1">
                <a:solidFill>
                  <a:srgbClr val="B51E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Subitle</a:t>
            </a:r>
            <a:r>
              <a:rPr lang="en-US" dirty="0">
                <a:solidFill>
                  <a:srgbClr val="B51E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Example here</a:t>
            </a:r>
          </a:p>
        </p:txBody>
      </p:sp>
      <p:sp>
        <p:nvSpPr>
          <p:cNvPr id="66" name="Content Placeholder 6">
            <a:extLst>
              <a:ext uri="{FF2B5EF4-FFF2-40B4-BE49-F238E27FC236}">
                <a16:creationId xmlns:a16="http://schemas.microsoft.com/office/drawing/2014/main" id="{5F6705C2-2D1E-C347-A1D4-4D8B8EE9A58E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59416" y="2881187"/>
            <a:ext cx="2418974" cy="490821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Fusce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diam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tortor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mattis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quis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dapibus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vitae,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euismod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non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purus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67" name="Content Placeholder 6">
            <a:extLst>
              <a:ext uri="{FF2B5EF4-FFF2-40B4-BE49-F238E27FC236}">
                <a16:creationId xmlns:a16="http://schemas.microsoft.com/office/drawing/2014/main" id="{9B54AE79-BC06-DA48-8B6B-62A5A8A50083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5559416" y="1641472"/>
            <a:ext cx="1510689" cy="20369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err="1">
                <a:solidFill>
                  <a:srgbClr val="B51E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Subitle</a:t>
            </a:r>
            <a:r>
              <a:rPr lang="en-US" dirty="0">
                <a:solidFill>
                  <a:srgbClr val="B51E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Example here</a:t>
            </a:r>
          </a:p>
        </p:txBody>
      </p:sp>
      <p:sp>
        <p:nvSpPr>
          <p:cNvPr id="68" name="Content Placeholder 6">
            <a:extLst>
              <a:ext uri="{FF2B5EF4-FFF2-40B4-BE49-F238E27FC236}">
                <a16:creationId xmlns:a16="http://schemas.microsoft.com/office/drawing/2014/main" id="{BDE2D835-B1A2-464D-99E0-00387EE394C4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5559416" y="1896449"/>
            <a:ext cx="2418974" cy="490821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Fusce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diam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tortor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mattis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quis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dapibus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vitae,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euismod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non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purus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2F4D90-CC46-3449-B4BE-B5371DB0DF74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D97C9332-06A4-8741-8892-83C10379AC79}" type="datetime1">
              <a:rPr lang="en-IN" smtClean="0"/>
              <a:t>06-02-2020</a:t>
            </a:fld>
            <a:r>
              <a:rPr lang="en-US"/>
              <a:t> </a:t>
            </a:r>
            <a:r>
              <a:rPr lang="en-US" altLang="en-US"/>
              <a:t>| </a:t>
            </a:r>
            <a:r>
              <a:rPr lang="en-IN" altLang="en-US"/>
              <a:t>© Mphasis 2018  Proprietary and confidential information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BB25E4-B25A-3D46-8D4B-DCE38BAC63DD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755F6D2-49A6-E64A-811B-3E9DE07970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76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9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9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9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9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9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9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9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9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9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9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9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9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9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9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9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9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9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9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9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7" grpId="0"/>
      <p:bldP spid="42" grpId="0"/>
      <p:bldP spid="43" grpId="0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B1A2034-4B5A-224B-B65A-5C8D65C83AA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950C54-5C3F-E04E-B4E2-E463BC3E8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1765" y="4791215"/>
            <a:ext cx="3718560" cy="247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D97C9332-06A4-8741-8892-83C10379AC79}" type="datetime1">
              <a:rPr lang="en-IN" sz="800" smtClean="0">
                <a:solidFill>
                  <a:schemeClr val="bg1"/>
                </a:solidFill>
              </a:rPr>
              <a:pPr/>
              <a:t>06-02-2020</a:t>
            </a:fld>
            <a:r>
              <a:rPr lang="en-US" sz="800" dirty="0">
                <a:solidFill>
                  <a:schemeClr val="bg1"/>
                </a:solidFill>
              </a:rPr>
              <a:t> </a:t>
            </a:r>
            <a:r>
              <a:rPr lang="en-US" altLang="en-US" sz="800" dirty="0">
                <a:solidFill>
                  <a:schemeClr val="bg1"/>
                </a:solidFill>
              </a:rPr>
              <a:t>| </a:t>
            </a:r>
            <a:r>
              <a:rPr lang="en-IN" altLang="en-US" sz="800" dirty="0">
                <a:solidFill>
                  <a:schemeClr val="bg1"/>
                </a:solidFill>
              </a:rPr>
              <a:t>© Mphasis 2018  Proprietary and confidential information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B15319-C92C-BF45-ACF9-9B20AF7F7F01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FF0000">
                  <a:alpha val="80000"/>
                </a:srgbClr>
              </a:gs>
              <a:gs pos="100000">
                <a:srgbClr val="0000FF">
                  <a:alpha val="30000"/>
                </a:srgbClr>
              </a:gs>
            </a:gsLst>
            <a:path path="rect">
              <a:fillToRect t="100000" r="100000"/>
            </a:path>
            <a:tileRect l="-100000" b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87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03A9E43-E59F-E241-85D0-F48AF25BDC8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" y="4733925"/>
            <a:ext cx="8515349" cy="4095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3131F7-980B-C14E-94DE-D732D4082E1B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40266" t="17921" r="39881" b="19160"/>
          <a:stretch/>
        </p:blipFill>
        <p:spPr>
          <a:xfrm>
            <a:off x="8727996" y="4767263"/>
            <a:ext cx="215283" cy="326397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B17FFFAD-ED39-7145-B093-9EAB639FF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50594"/>
            <a:ext cx="4712784" cy="376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D97C9332-06A4-8741-8892-83C10379AC79}" type="datetime1">
              <a:rPr lang="en-IN" smtClean="0"/>
              <a:t>06-02-2020</a:t>
            </a:fld>
            <a:r>
              <a:rPr lang="en-US" dirty="0"/>
              <a:t> </a:t>
            </a:r>
            <a:r>
              <a:rPr lang="en-US" altLang="en-US" dirty="0"/>
              <a:t>| </a:t>
            </a:r>
            <a:r>
              <a:rPr lang="en-IN" altLang="en-US" dirty="0"/>
              <a:t>© Mphasis 2018  Proprietary and confidential information</a:t>
            </a:r>
            <a:endParaRPr lang="en-US" dirty="0"/>
          </a:p>
        </p:txBody>
      </p:sp>
      <p:sp>
        <p:nvSpPr>
          <p:cNvPr id="15" name="Title Placeholder 14">
            <a:extLst>
              <a:ext uri="{FF2B5EF4-FFF2-40B4-BE49-F238E27FC236}">
                <a16:creationId xmlns:a16="http://schemas.microsoft.com/office/drawing/2014/main" id="{41D3EAA3-69B1-1B4B-AAAB-89AB17A2C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97BA16ED-B250-D444-8197-5CCDD1B7F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80139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1755F6D2-49A6-E64A-811B-3E9DE07970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208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0" r:id="rId2"/>
    <p:sldLayoutId id="2147483677" r:id="rId3"/>
    <p:sldLayoutId id="2147483678" r:id="rId4"/>
    <p:sldLayoutId id="2147483679" r:id="rId5"/>
    <p:sldLayoutId id="2147483698" r:id="rId6"/>
    <p:sldLayoutId id="2147483680" r:id="rId7"/>
    <p:sldLayoutId id="2147483681" r:id="rId8"/>
    <p:sldLayoutId id="2147483682" r:id="rId9"/>
    <p:sldLayoutId id="2147483683" r:id="rId10"/>
    <p:sldLayoutId id="214748369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4A9D4-0DD4-4AC3-9A2C-850890672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2096" y="1321540"/>
            <a:ext cx="4148339" cy="1801120"/>
          </a:xfrm>
        </p:spPr>
        <p:txBody>
          <a:bodyPr>
            <a:normAutofit/>
          </a:bodyPr>
          <a:lstStyle/>
          <a:p>
            <a:r>
              <a:rPr lang="en-US" sz="2000" dirty="0"/>
              <a:t>Rewards &amp; Recognition</a:t>
            </a:r>
            <a:endParaRPr lang="en-US" sz="4600" dirty="0"/>
          </a:p>
        </p:txBody>
      </p:sp>
    </p:spTree>
    <p:extLst>
      <p:ext uri="{BB962C8B-B14F-4D97-AF65-F5344CB8AC3E}">
        <p14:creationId xmlns:p14="http://schemas.microsoft.com/office/powerpoint/2010/main" val="897109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D899814-3E3B-41F2-9C70-C14B4D7285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826609"/>
            <a:ext cx="7829550" cy="33233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Objective  : To provide a framework to recognize good performance and support for account activities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Process:</a:t>
            </a:r>
          </a:p>
          <a:p>
            <a:pPr lvl="1"/>
            <a:r>
              <a:rPr lang="en-US" dirty="0"/>
              <a:t>Nomination </a:t>
            </a:r>
          </a:p>
          <a:p>
            <a:pPr lvl="1"/>
            <a:r>
              <a:rPr lang="en-US" dirty="0"/>
              <a:t>Weekend Interview</a:t>
            </a:r>
          </a:p>
          <a:p>
            <a:pPr lvl="1"/>
            <a:r>
              <a:rPr lang="en-US" dirty="0"/>
              <a:t>Compoff Consolidation</a:t>
            </a:r>
          </a:p>
          <a:p>
            <a:pPr lvl="1"/>
            <a:r>
              <a:rPr lang="en-US" dirty="0"/>
              <a:t>Voucher redemption</a:t>
            </a:r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7F6567-6D7C-477A-8431-BC8DE55A6B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 &amp; R Program  and Objective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78BFBCA-9D55-493E-B623-1BE660196F5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D97C9332-06A4-8741-8892-83C10379AC79}" type="datetime1">
              <a:rPr lang="en-IN" smtClean="0"/>
              <a:t>06-02-2020</a:t>
            </a:fld>
            <a:r>
              <a:rPr lang="en-US"/>
              <a:t> </a:t>
            </a:r>
            <a:r>
              <a:rPr lang="en-US" altLang="en-US"/>
              <a:t>| </a:t>
            </a:r>
            <a:r>
              <a:rPr lang="en-IN" altLang="en-US"/>
              <a:t>© Mphasis 2018  Proprietary and confidential information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A5122-BA74-466C-B128-797B1051FE8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755F6D2-49A6-E64A-811B-3E9DE07970B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812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6A4E54-AA54-494F-BBA7-128CFD5CE0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Rewards and Recognition Category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0C61F2-D1BC-4609-BFD5-28F656D7955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D97C9332-06A4-8741-8892-83C10379AC79}" type="datetime1">
              <a:rPr lang="en-IN" smtClean="0"/>
              <a:t>06-02-2020</a:t>
            </a:fld>
            <a:r>
              <a:rPr lang="en-US"/>
              <a:t> </a:t>
            </a:r>
            <a:r>
              <a:rPr lang="en-US" altLang="en-US"/>
              <a:t>| </a:t>
            </a:r>
            <a:r>
              <a:rPr lang="en-IN" altLang="en-US"/>
              <a:t>© Mphasis 2018  Proprietary and confidential information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8D928-95A5-49CC-8FE9-E00E63E9C18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755F6D2-49A6-E64A-811B-3E9DE07970BF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6AD56C-8851-49BF-A628-724636ED7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053629"/>
              </p:ext>
            </p:extLst>
          </p:nvPr>
        </p:nvGraphicFramePr>
        <p:xfrm>
          <a:off x="556148" y="653142"/>
          <a:ext cx="6944682" cy="2913098"/>
        </p:xfrm>
        <a:graphic>
          <a:graphicData uri="http://schemas.openxmlformats.org/drawingml/2006/table">
            <a:tbl>
              <a:tblPr/>
              <a:tblGrid>
                <a:gridCol w="2111425">
                  <a:extLst>
                    <a:ext uri="{9D8B030D-6E8A-4147-A177-3AD203B41FA5}">
                      <a16:colId xmlns:a16="http://schemas.microsoft.com/office/drawing/2014/main" val="3647487029"/>
                    </a:ext>
                  </a:extLst>
                </a:gridCol>
                <a:gridCol w="4833257">
                  <a:extLst>
                    <a:ext uri="{9D8B030D-6E8A-4147-A177-3AD203B41FA5}">
                      <a16:colId xmlns:a16="http://schemas.microsoft.com/office/drawing/2014/main" val="1227029477"/>
                    </a:ext>
                  </a:extLst>
                </a:gridCol>
              </a:tblGrid>
              <a:tr h="1883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Comments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32365"/>
                  </a:ext>
                </a:extLst>
              </a:tr>
              <a:tr h="7731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dirty="0"/>
                        <a:t>Nomination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Limits for nomination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Will be evaluated by designated panel to review the nominations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Each award will have pre-defined points allotted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575847"/>
                  </a:ext>
                </a:extLst>
              </a:tr>
              <a:tr h="697011">
                <a:tc>
                  <a:txBody>
                    <a:bodyPr/>
                    <a:lstStyle/>
                    <a:p>
                      <a:pPr marL="0" lvl="1" algn="l" defTabSz="914400" rtl="0" eaLnBrk="1" fontAlgn="b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Weekend Interview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List approved by the Recruitment + Delivery team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Minimum X hours in the drive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Panels opting for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compoff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will not be eligible for voucher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330226"/>
                  </a:ext>
                </a:extLst>
              </a:tr>
              <a:tr h="574526">
                <a:tc>
                  <a:txBody>
                    <a:bodyPr/>
                    <a:lstStyle/>
                    <a:p>
                      <a:pPr marL="0" lvl="1" algn="l" defTabSz="914400" rtl="0" eaLnBrk="1" fontAlgn="b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Compoff Consolidation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Consolidation of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compoff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with the weekend interview data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Exception to be raised in case employee has availed for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compoff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and voucher has also been redeemed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961867"/>
                  </a:ext>
                </a:extLst>
              </a:tr>
              <a:tr h="57452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Voucher redemption</a:t>
                      </a:r>
                    </a:p>
                    <a:p>
                      <a:pPr marL="0" algn="l" defTabSz="914400" rtl="0" eaLnBrk="1" fontAlgn="b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points for nomination and weekend interview will be redeemed as vouchers at the end of every quarter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 points per interview or per hour</a:t>
                      </a:r>
                    </a:p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2103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797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3C56B7-5D6A-48C4-90A1-3012FDC5F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622707"/>
            <a:ext cx="7490418" cy="4250744"/>
          </a:xfrm>
        </p:spPr>
        <p:txBody>
          <a:bodyPr/>
          <a:lstStyle/>
          <a:p>
            <a:pPr marL="0" indent="0">
              <a:buNone/>
            </a:pPr>
            <a:r>
              <a:rPr lang="en-US" sz="1600" b="1" u="sng" dirty="0"/>
              <a:t>Employee Role</a:t>
            </a:r>
          </a:p>
          <a:p>
            <a:r>
              <a:rPr lang="en-US" sz="1600" dirty="0"/>
              <a:t>Add/Edit/Delete employee details</a:t>
            </a:r>
          </a:p>
          <a:p>
            <a:pPr marL="0" indent="0">
              <a:buNone/>
            </a:pPr>
            <a:r>
              <a:rPr lang="en-US" sz="1600" b="1" u="sng" dirty="0"/>
              <a:t>Rewards and Points</a:t>
            </a:r>
          </a:p>
          <a:p>
            <a:r>
              <a:rPr lang="en-US" sz="1600" dirty="0"/>
              <a:t>Add/Edit/Delete points for each reward type</a:t>
            </a:r>
          </a:p>
          <a:p>
            <a:pPr marL="0" indent="0">
              <a:buNone/>
            </a:pPr>
            <a:r>
              <a:rPr lang="en-US" sz="1600" b="1" u="sng" dirty="0"/>
              <a:t>Nomination Criteria</a:t>
            </a:r>
          </a:p>
          <a:p>
            <a:r>
              <a:rPr lang="en-US" sz="1600" dirty="0"/>
              <a:t>Add/Edit/Delete nomination questions for each reward type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E63EDC-3AB4-4AAD-8F71-D2B99FFFB3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Admin View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9B294A8-629B-45C7-8C21-A99DCDAA85E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D97C9332-06A4-8741-8892-83C10379AC79}" type="datetime1">
              <a:rPr lang="en-IN" smtClean="0"/>
              <a:t>06-02-2020</a:t>
            </a:fld>
            <a:r>
              <a:rPr lang="en-US"/>
              <a:t> </a:t>
            </a:r>
            <a:r>
              <a:rPr lang="en-US" altLang="en-US"/>
              <a:t>| </a:t>
            </a:r>
            <a:r>
              <a:rPr lang="en-IN" altLang="en-US"/>
              <a:t>© Mphasis 2018  Proprietary and confidential information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F3233-B828-44C3-B739-5627D829462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755F6D2-49A6-E64A-811B-3E9DE07970B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188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FE61BF-5723-481B-A681-BF3AB725E7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826610"/>
            <a:ext cx="7886700" cy="3735558"/>
          </a:xfrm>
        </p:spPr>
        <p:txBody>
          <a:bodyPr/>
          <a:lstStyle/>
          <a:p>
            <a:pPr marL="0" indent="0">
              <a:buNone/>
            </a:pPr>
            <a:r>
              <a:rPr lang="en-US" sz="1600" b="1" u="sng" dirty="0"/>
              <a:t>Nomination Points</a:t>
            </a:r>
          </a:p>
          <a:p>
            <a:r>
              <a:rPr lang="en-US" sz="1600" dirty="0"/>
              <a:t>View points for the nominated rewards</a:t>
            </a:r>
          </a:p>
          <a:p>
            <a:pPr marL="0" indent="0">
              <a:buNone/>
            </a:pPr>
            <a:r>
              <a:rPr lang="en-US" sz="1600" b="1" u="sng" dirty="0"/>
              <a:t>Weekend Points</a:t>
            </a:r>
          </a:p>
          <a:p>
            <a:r>
              <a:rPr lang="en-US" sz="1600" dirty="0"/>
              <a:t>View points for the weekend interview</a:t>
            </a:r>
          </a:p>
          <a:p>
            <a:r>
              <a:rPr lang="en-US" sz="1600" dirty="0"/>
              <a:t>Apply advanced </a:t>
            </a:r>
            <a:r>
              <a:rPr lang="en-US" sz="1600" dirty="0" err="1"/>
              <a:t>compoff</a:t>
            </a:r>
            <a:r>
              <a:rPr lang="en-US" sz="1600" dirty="0"/>
              <a:t> for the weekend interview. Employee </a:t>
            </a:r>
            <a:r>
              <a:rPr lang="en-US" sz="1600" dirty="0">
                <a:solidFill>
                  <a:srgbClr val="000000"/>
                </a:solidFill>
              </a:rPr>
              <a:t>opting for </a:t>
            </a:r>
            <a:r>
              <a:rPr lang="en-US" sz="1600" dirty="0" err="1">
                <a:solidFill>
                  <a:srgbClr val="000000"/>
                </a:solidFill>
              </a:rPr>
              <a:t>compoff</a:t>
            </a:r>
            <a:r>
              <a:rPr lang="en-US" sz="1600" dirty="0">
                <a:solidFill>
                  <a:srgbClr val="000000"/>
                </a:solidFill>
              </a:rPr>
              <a:t> will not be eligible </a:t>
            </a:r>
            <a:r>
              <a:rPr lang="en-US" sz="1600" dirty="0"/>
              <a:t>for voucher.</a:t>
            </a:r>
          </a:p>
          <a:p>
            <a:endParaRPr lang="en-US" sz="1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DE695E-D3D7-4526-BE0D-613F817AF0D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Employee View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C875268-27F5-4304-A754-30712DF404E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D97C9332-06A4-8741-8892-83C10379AC79}" type="datetime1">
              <a:rPr lang="en-IN" smtClean="0"/>
              <a:t>06-02-2020</a:t>
            </a:fld>
            <a:r>
              <a:rPr lang="en-US"/>
              <a:t> </a:t>
            </a:r>
            <a:r>
              <a:rPr lang="en-US" altLang="en-US"/>
              <a:t>| </a:t>
            </a:r>
            <a:r>
              <a:rPr lang="en-IN" altLang="en-US"/>
              <a:t>© Mphasis 2018  Proprietary and confidential information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24767-848B-4497-B716-8F23AFED59B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755F6D2-49A6-E64A-811B-3E9DE07970B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932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3C56B7-5D6A-48C4-90A1-3012FDC5F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622707"/>
            <a:ext cx="7490418" cy="4250744"/>
          </a:xfrm>
        </p:spPr>
        <p:txBody>
          <a:bodyPr/>
          <a:lstStyle/>
          <a:p>
            <a:pPr marL="0" indent="0">
              <a:buNone/>
            </a:pPr>
            <a:r>
              <a:rPr lang="en-US" sz="1600" b="1" u="sng" dirty="0"/>
              <a:t>Nominations</a:t>
            </a:r>
          </a:p>
          <a:p>
            <a:r>
              <a:rPr lang="en-US" sz="1600" dirty="0"/>
              <a:t>Apply/Edit nomination</a:t>
            </a:r>
          </a:p>
          <a:p>
            <a:r>
              <a:rPr lang="en-US" sz="1600" dirty="0"/>
              <a:t>Manager can either download nomination template and upload data for multiple employees or individually nominate an employee by filling the form.</a:t>
            </a:r>
          </a:p>
          <a:p>
            <a:r>
              <a:rPr lang="en-US" sz="1600" dirty="0"/>
              <a:t>An employee can be nominated for the below categories: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Client Appreciation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Manager of The Quarter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Innovation Award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Program of The Quarter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Outstanding </a:t>
            </a:r>
            <a:r>
              <a:rPr lang="en-US" sz="1600" dirty="0" err="1"/>
              <a:t>Flm</a:t>
            </a:r>
            <a:r>
              <a:rPr lang="en-US" sz="1600" dirty="0"/>
              <a:t> of the Quarter</a:t>
            </a:r>
          </a:p>
          <a:p>
            <a:pPr marL="0" indent="0">
              <a:buNone/>
            </a:pPr>
            <a:r>
              <a:rPr lang="en-US" sz="1600" b="1" u="sng" dirty="0"/>
              <a:t>Weekend Data Approve</a:t>
            </a:r>
          </a:p>
          <a:p>
            <a:r>
              <a:rPr lang="en-US" sz="1600" dirty="0"/>
              <a:t>Approve/Reject the weekend interview attended by an employee</a:t>
            </a:r>
          </a:p>
          <a:p>
            <a:endParaRPr lang="en-US" sz="1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E63EDC-3AB4-4AAD-8F71-D2B99FFFB3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Manager View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9B294A8-629B-45C7-8C21-A99DCDAA85E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D97C9332-06A4-8741-8892-83C10379AC79}" type="datetime1">
              <a:rPr lang="en-IN" smtClean="0"/>
              <a:t>06-02-2020</a:t>
            </a:fld>
            <a:r>
              <a:rPr lang="en-US"/>
              <a:t> </a:t>
            </a:r>
            <a:r>
              <a:rPr lang="en-US" altLang="en-US"/>
              <a:t>| </a:t>
            </a:r>
            <a:r>
              <a:rPr lang="en-IN" altLang="en-US"/>
              <a:t>© Mphasis 2018  Proprietary and confidential information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F3233-B828-44C3-B739-5627D829462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755F6D2-49A6-E64A-811B-3E9DE07970B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249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3C56B7-5D6A-48C4-90A1-3012FDC5F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622707"/>
            <a:ext cx="7490418" cy="3403193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Compoff Consolidation</a:t>
            </a:r>
          </a:p>
          <a:p>
            <a:r>
              <a:rPr lang="en-US" dirty="0"/>
              <a:t>Update the reason for employee </a:t>
            </a:r>
            <a:r>
              <a:rPr lang="en-US" dirty="0" err="1"/>
              <a:t>compoff</a:t>
            </a:r>
            <a:r>
              <a:rPr lang="en-US" dirty="0"/>
              <a:t> along with the date of interview or work. Also update any additional comments required.</a:t>
            </a:r>
          </a:p>
          <a:p>
            <a:r>
              <a:rPr lang="en-US" dirty="0"/>
              <a:t>Based on the data updated exception will be generated to indicate whether there was already voucher allotted for the employee.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E63EDC-3AB4-4AAD-8F71-D2B99FFFB3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Manager View Contd..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9B294A8-629B-45C7-8C21-A99DCDAA85E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D97C9332-06A4-8741-8892-83C10379AC79}" type="datetime1">
              <a:rPr lang="en-IN" smtClean="0"/>
              <a:t>06-02-2020</a:t>
            </a:fld>
            <a:r>
              <a:rPr lang="en-US"/>
              <a:t> </a:t>
            </a:r>
            <a:r>
              <a:rPr lang="en-US" altLang="en-US"/>
              <a:t>| </a:t>
            </a:r>
            <a:r>
              <a:rPr lang="en-IN" altLang="en-US"/>
              <a:t>© Mphasis 2018  Proprietary and confidential information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F3233-B828-44C3-B739-5627D829462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755F6D2-49A6-E64A-811B-3E9DE07970B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12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3C56B7-5D6A-48C4-90A1-3012FDC5F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622707"/>
            <a:ext cx="7490418" cy="4250744"/>
          </a:xfrm>
        </p:spPr>
        <p:txBody>
          <a:bodyPr/>
          <a:lstStyle/>
          <a:p>
            <a:pPr marL="0" indent="0">
              <a:buNone/>
            </a:pPr>
            <a:r>
              <a:rPr lang="en-US" sz="1600" b="1" u="sng" dirty="0"/>
              <a:t>Nominations Approval</a:t>
            </a:r>
          </a:p>
          <a:p>
            <a:r>
              <a:rPr lang="en-US" sz="1600" dirty="0"/>
              <a:t>Approve/Reject nomination </a:t>
            </a:r>
          </a:p>
          <a:p>
            <a:pPr marL="0" indent="0">
              <a:buNone/>
            </a:pPr>
            <a:r>
              <a:rPr lang="en-US" sz="1600" b="1" u="sng" dirty="0"/>
              <a:t>Weekend Interview</a:t>
            </a:r>
          </a:p>
          <a:p>
            <a:r>
              <a:rPr lang="en-US" sz="1600" dirty="0"/>
              <a:t>Upload excel for weekend interview data</a:t>
            </a:r>
          </a:p>
          <a:p>
            <a:pPr marL="0" indent="0">
              <a:buNone/>
            </a:pPr>
            <a:r>
              <a:rPr lang="en-US" sz="1600" b="1" u="sng" dirty="0"/>
              <a:t>Compoff consolidation</a:t>
            </a:r>
          </a:p>
          <a:p>
            <a:r>
              <a:rPr lang="en-US" sz="1600" dirty="0"/>
              <a:t>Upload employee </a:t>
            </a:r>
            <a:r>
              <a:rPr lang="en-US" sz="1600" dirty="0" err="1"/>
              <a:t>compoff</a:t>
            </a:r>
            <a:r>
              <a:rPr lang="en-US" sz="1600" dirty="0"/>
              <a:t> and project info data monthly</a:t>
            </a:r>
          </a:p>
          <a:p>
            <a:pPr marL="0" indent="0">
              <a:buNone/>
            </a:pPr>
            <a:r>
              <a:rPr lang="en-US" sz="1600" b="1" u="sng" dirty="0"/>
              <a:t>Process Voucher </a:t>
            </a:r>
          </a:p>
          <a:p>
            <a:r>
              <a:rPr lang="en-US" sz="1600" dirty="0"/>
              <a:t>Process quarterly voucher data for nomination and weekend interview. Points are Redeemed once in a quarter as Amazon Gift Voucher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E63EDC-3AB4-4AAD-8F71-D2B99FFFB3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PMO View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9B294A8-629B-45C7-8C21-A99DCDAA85E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D97C9332-06A4-8741-8892-83C10379AC79}" type="datetime1">
              <a:rPr lang="en-IN" smtClean="0"/>
              <a:t>06-02-2020</a:t>
            </a:fld>
            <a:r>
              <a:rPr lang="en-US"/>
              <a:t> </a:t>
            </a:r>
            <a:r>
              <a:rPr lang="en-US" altLang="en-US"/>
              <a:t>| </a:t>
            </a:r>
            <a:r>
              <a:rPr lang="en-IN" altLang="en-US"/>
              <a:t>© Mphasis 2018  Proprietary and confidential information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F3233-B828-44C3-B739-5627D829462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755F6D2-49A6-E64A-811B-3E9DE07970B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928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3C56B7-5D6A-48C4-90A1-3012FDC5F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622707"/>
            <a:ext cx="7490418" cy="4250744"/>
          </a:xfrm>
        </p:spPr>
        <p:txBody>
          <a:bodyPr/>
          <a:lstStyle/>
          <a:p>
            <a:pPr marL="0" indent="0">
              <a:buNone/>
            </a:pPr>
            <a:r>
              <a:rPr lang="en-US" sz="1600" b="1" u="sng" dirty="0"/>
              <a:t>Reports</a:t>
            </a:r>
          </a:p>
          <a:p>
            <a:r>
              <a:rPr lang="en-US" sz="1600" dirty="0"/>
              <a:t>Download below reports available for R &amp; R application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Voucher Report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Weekend Interview Report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Nomination Report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Compoff Exception Report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E63EDC-3AB4-4AAD-8F71-D2B99FFFB3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PMO View Contd..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9B294A8-629B-45C7-8C21-A99DCDAA85E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D97C9332-06A4-8741-8892-83C10379AC79}" type="datetime1">
              <a:rPr lang="en-IN" smtClean="0"/>
              <a:t>06-02-2020</a:t>
            </a:fld>
            <a:r>
              <a:rPr lang="en-US"/>
              <a:t> </a:t>
            </a:r>
            <a:r>
              <a:rPr lang="en-US" altLang="en-US"/>
              <a:t>| </a:t>
            </a:r>
            <a:r>
              <a:rPr lang="en-IN" altLang="en-US"/>
              <a:t>© Mphasis 2018  Proprietary and confidential information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F3233-B828-44C3-B739-5627D829462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755F6D2-49A6-E64A-811B-3E9DE07970B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4768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ORIGWIDTH" val="0"/>
  <p:tag name="TBGORIGHEIGHT" val="460.8"/>
  <p:tag name="TBGORIGTOP" val="66.95126"/>
  <p:tag name="TBGORIGLEFT" val="48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ORIGWIDTH" val="936"/>
  <p:tag name="TBGORIGHEIGHT" val="0"/>
  <p:tag name="TBGORIGTOP" val="312.674"/>
  <p:tag name="TBGORIGLEFT" val="12.6377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ORIGWIDTH" val="0"/>
  <p:tag name="TBGORIGHEIGHT" val="460.8"/>
  <p:tag name="TBGORIGTOP" val="66.95126"/>
  <p:tag name="TBGORIGLEFT" val="480"/>
</p:tagLst>
</file>

<file path=ppt/theme/theme1.xml><?xml version="1.0" encoding="utf-8"?>
<a:theme xmlns:a="http://schemas.openxmlformats.org/drawingml/2006/main" name="Theme1">
  <a:themeElements>
    <a:clrScheme name="Vair">
      <a:dk1>
        <a:sysClr val="windowText" lastClr="000000"/>
      </a:dk1>
      <a:lt1>
        <a:sysClr val="window" lastClr="FFFFFF"/>
      </a:lt1>
      <a:dk2>
        <a:srgbClr val="202125"/>
      </a:dk2>
      <a:lt2>
        <a:srgbClr val="FFFCFF"/>
      </a:lt2>
      <a:accent1>
        <a:srgbClr val="5CC2BF"/>
      </a:accent1>
      <a:accent2>
        <a:srgbClr val="87C755"/>
      </a:accent2>
      <a:accent3>
        <a:srgbClr val="81725B"/>
      </a:accent3>
      <a:accent4>
        <a:srgbClr val="B0ACA5"/>
      </a:accent4>
      <a:accent5>
        <a:srgbClr val="EE4A4E"/>
      </a:accent5>
      <a:accent6>
        <a:srgbClr val="7E007E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B8C77F84-352D-4343-A08E-A056378DD68B}" vid="{2498BB7E-0139-4241-B058-FD61B4568A5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2039</TotalTime>
  <Words>486</Words>
  <Application>Microsoft Office PowerPoint</Application>
  <PresentationFormat>On-screen Show (16:9)</PresentationFormat>
  <Paragraphs>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Calibri Light</vt:lpstr>
      <vt:lpstr>FontAwesome</vt:lpstr>
      <vt:lpstr>Lato Black</vt:lpstr>
      <vt:lpstr>Lato Bold</vt:lpstr>
      <vt:lpstr>Lato Regular</vt:lpstr>
      <vt:lpstr>Wingdings</vt:lpstr>
      <vt:lpstr>Theme1</vt:lpstr>
      <vt:lpstr>Custom Design</vt:lpstr>
      <vt:lpstr>Rewards &amp; Recognition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 Update</dc:title>
  <dc:creator>Prem.Reni@mphasis.com</dc:creator>
  <cp:lastModifiedBy>Rashmi N</cp:lastModifiedBy>
  <cp:revision>69</cp:revision>
  <dcterms:created xsi:type="dcterms:W3CDTF">2019-03-25T05:10:05Z</dcterms:created>
  <dcterms:modified xsi:type="dcterms:W3CDTF">2020-02-06T09:28:18Z</dcterms:modified>
</cp:coreProperties>
</file>