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152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6906B-F9CA-44E5-8784-4B78E7817C1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26E74-A579-4570-A26D-799CE3B4C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83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26E74-A579-4570-A26D-799CE3B4CD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61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34A2-B2CE-4298-B322-9AD86854B303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8BBC-CA59-44E0-A537-23A8B77AD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6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34A2-B2CE-4298-B322-9AD86854B303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8BBC-CA59-44E0-A537-23A8B77AD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6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34A2-B2CE-4298-B322-9AD86854B303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8BBC-CA59-44E0-A537-23A8B77AD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0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34A2-B2CE-4298-B322-9AD86854B303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8BBC-CA59-44E0-A537-23A8B77AD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43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34A2-B2CE-4298-B322-9AD86854B303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8BBC-CA59-44E0-A537-23A8B77AD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34A2-B2CE-4298-B322-9AD86854B303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8BBC-CA59-44E0-A537-23A8B77AD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2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34A2-B2CE-4298-B322-9AD86854B303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8BBC-CA59-44E0-A537-23A8B77AD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2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34A2-B2CE-4298-B322-9AD86854B303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8BBC-CA59-44E0-A537-23A8B77AD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5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34A2-B2CE-4298-B322-9AD86854B303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8BBC-CA59-44E0-A537-23A8B77AD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34A2-B2CE-4298-B322-9AD86854B303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8BBC-CA59-44E0-A537-23A8B77AD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3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34A2-B2CE-4298-B322-9AD86854B303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8BBC-CA59-44E0-A537-23A8B77AD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234A2-B2CE-4298-B322-9AD86854B303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48BBC-CA59-44E0-A537-23A8B77AD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3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1400" y="446411"/>
            <a:ext cx="14478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  <a:p>
            <a:pPr algn="ctr"/>
            <a:r>
              <a:rPr lang="en-US"/>
              <a:t>Welcome Screen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2"/>
          </p:cNvCxnSpPr>
          <p:nvPr/>
        </p:nvCxnSpPr>
        <p:spPr>
          <a:xfrm>
            <a:off x="4305300" y="1208411"/>
            <a:ext cx="0" cy="5441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62000" y="2438400"/>
            <a:ext cx="1143000" cy="762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</a:t>
            </a:r>
          </a:p>
          <a:p>
            <a:pPr algn="ctr"/>
            <a:r>
              <a:rPr lang="en-US" dirty="0"/>
              <a:t>Password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80809" y="2438400"/>
            <a:ext cx="1143000" cy="762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Generate Purchase</a:t>
            </a:r>
            <a:endParaRPr lang="en-US" dirty="0"/>
          </a:p>
          <a:p>
            <a:pPr algn="ctr"/>
            <a:r>
              <a:rPr lang="en-US" dirty="0"/>
              <a:t>Report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67000" y="2438400"/>
            <a:ext cx="1143000" cy="762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Search users</a:t>
            </a:r>
          </a:p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86801" y="5549788"/>
            <a:ext cx="1143000" cy="76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Product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53000" y="2438400"/>
            <a:ext cx="1143000" cy="762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Products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33500" y="1790700"/>
            <a:ext cx="65532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333500" y="1752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27373" y="180975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953000" y="4507263"/>
            <a:ext cx="1143000" cy="76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Product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953000" y="3556450"/>
            <a:ext cx="1143000" cy="76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New Products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537986" y="18288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847252" y="18288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391400" y="3745263"/>
            <a:ext cx="1143000" cy="762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Report By Date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391400" y="4876799"/>
            <a:ext cx="1143000" cy="762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Report By Category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4324350" y="2880090"/>
            <a:ext cx="38100" cy="312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343400" y="4038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4" idx="1"/>
          </p:cNvCxnSpPr>
          <p:nvPr/>
        </p:nvCxnSpPr>
        <p:spPr>
          <a:xfrm>
            <a:off x="4362450" y="4888263"/>
            <a:ext cx="5905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333875" y="5966191"/>
            <a:ext cx="619125" cy="118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781800" y="2819400"/>
            <a:ext cx="0" cy="259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343400" y="2880090"/>
            <a:ext cx="6386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6752719" y="2857837"/>
            <a:ext cx="6386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781800" y="4126263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781800" y="542571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9671" y="12342"/>
            <a:ext cx="3299301" cy="380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70" dirty="0"/>
              <a:t>Sporty Shoes Project Flow Chart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479319" y="40460"/>
            <a:ext cx="2015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Developer- Mayank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568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35</Words>
  <Application>Microsoft Office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PrishaKutty</dc:creator>
  <cp:lastModifiedBy>mayank kumar</cp:lastModifiedBy>
  <cp:revision>7</cp:revision>
  <dcterms:created xsi:type="dcterms:W3CDTF">2022-12-11T07:56:58Z</dcterms:created>
  <dcterms:modified xsi:type="dcterms:W3CDTF">2023-03-25T16:49:43Z</dcterms:modified>
</cp:coreProperties>
</file>