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1" y="222069"/>
            <a:ext cx="11717382" cy="63224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 1: Assumptions/ Pre conditions: </a:t>
            </a:r>
            <a:r>
              <a:rPr lang="en-US" b="1" dirty="0" smtClean="0">
                <a:solidFill>
                  <a:schemeClr val="bg1"/>
                </a:solidFill>
              </a:rPr>
              <a:t>Sam </a:t>
            </a:r>
            <a:r>
              <a:rPr lang="en-US" b="1" dirty="0" smtClean="0">
                <a:solidFill>
                  <a:schemeClr val="bg1"/>
                </a:solidFill>
              </a:rPr>
              <a:t>works </a:t>
            </a:r>
            <a:r>
              <a:rPr lang="en-US" b="1" dirty="0" smtClean="0">
                <a:solidFill>
                  <a:schemeClr val="bg1"/>
                </a:solidFill>
              </a:rPr>
              <a:t>at Mumbai office and his biometrics are registered in the system.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Scenario: </a:t>
            </a:r>
            <a:r>
              <a:rPr lang="en-US" b="1" dirty="0" smtClean="0">
                <a:solidFill>
                  <a:schemeClr val="bg1"/>
                </a:solidFill>
              </a:rPr>
              <a:t>Sam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uses fingerprint biometric punching to enter </a:t>
            </a:r>
            <a:r>
              <a:rPr lang="en-US" b="1" dirty="0" err="1" smtClean="0">
                <a:solidFill>
                  <a:schemeClr val="bg1"/>
                </a:solidFill>
              </a:rPr>
              <a:t>Globallogic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Mumbai office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Considering FURPS (Functionality, Usability, Reliability, Performance, Sustainability), write </a:t>
            </a:r>
            <a:r>
              <a:rPr lang="en-US" b="1" dirty="0" smtClean="0">
                <a:solidFill>
                  <a:schemeClr val="bg1"/>
                </a:solidFill>
              </a:rPr>
              <a:t> 4 -5 </a:t>
            </a:r>
            <a:r>
              <a:rPr lang="en-US" b="1" dirty="0" smtClean="0">
                <a:solidFill>
                  <a:schemeClr val="bg1"/>
                </a:solidFill>
              </a:rPr>
              <a:t>high </a:t>
            </a:r>
            <a:r>
              <a:rPr lang="en-US" b="1" dirty="0" smtClean="0">
                <a:solidFill>
                  <a:schemeClr val="bg1"/>
                </a:solidFill>
              </a:rPr>
              <a:t>level scenarios.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Q2: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a.) Write all negative possible combinations of username and password 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(Positive combination – valid username &amp; valid password)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b.) Write all possible number combinations you can think of : TWO NINE TWO ZERO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21" y="4820194"/>
            <a:ext cx="2428571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1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1" y="222069"/>
            <a:ext cx="11717382" cy="63224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Q3</a:t>
            </a:r>
            <a:r>
              <a:rPr lang="en-US" b="1" dirty="0" smtClean="0">
                <a:solidFill>
                  <a:schemeClr val="bg1"/>
                </a:solidFill>
              </a:rPr>
              <a:t>: Write few high level validation </a:t>
            </a:r>
            <a:r>
              <a:rPr lang="en-US" b="1" dirty="0">
                <a:solidFill>
                  <a:schemeClr val="bg1"/>
                </a:solidFill>
              </a:rPr>
              <a:t>scenarios</a:t>
            </a:r>
            <a:r>
              <a:rPr lang="en-US" b="1" dirty="0" smtClean="0">
                <a:solidFill>
                  <a:schemeClr val="bg1"/>
                </a:solidFill>
              </a:rPr>
              <a:t>: https</a:t>
            </a:r>
            <a:r>
              <a:rPr lang="en-US" b="1" dirty="0">
                <a:solidFill>
                  <a:schemeClr val="bg1"/>
                </a:solidFill>
              </a:rPr>
              <a:t>://byjus.com/byjus-classes-book-free-60-mins-class/?utm_source=google&amp;utm_mode=CPA&amp;utm_campaign=K10-IN-Brand-BYJU%27S-USD-Exact&amp;utm_term=byjus&amp;gclid=Cj0KCQjwio6XBhCMARIsAC0u9aGgY_JNu0wSUINCHFf3RxhVetxJKvUkvC6dFL-RVD92bLTBn86LOBQaAmL1EALw_wcB 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248" y="2008453"/>
            <a:ext cx="4590476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833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414</TotalTime>
  <Words>110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Pragya</dc:creator>
  <cp:lastModifiedBy>Rashmi Pragya</cp:lastModifiedBy>
  <cp:revision>149</cp:revision>
  <dcterms:created xsi:type="dcterms:W3CDTF">2022-07-19T17:25:49Z</dcterms:created>
  <dcterms:modified xsi:type="dcterms:W3CDTF">2022-07-29T08:33:57Z</dcterms:modified>
</cp:coreProperties>
</file>