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8" r:id="rId7"/>
    <p:sldId id="263" r:id="rId8"/>
    <p:sldId id="264" r:id="rId9"/>
    <p:sldId id="265" r:id="rId10"/>
    <p:sldId id="266" r:id="rId11"/>
    <p:sldId id="267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1854-B32E-4A7D-8E6F-0B4CABF18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855B8-3B0B-48C4-9363-3BA2416FA8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E97D1-1D4E-4C3E-B878-6E9C10D2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BB37-F62F-46B5-B695-3EFA62D37C9B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9E56A-DF2A-4093-8D7E-AF06B265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0CE38-8B0D-49F8-8144-6E69C00E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C59C-3772-451A-96F8-E7BF9178F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818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A7E8-705F-4E8B-AD0D-DEEA25AA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19121-FE32-4BCA-93C0-62348DE9A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97EAC-9976-4774-B857-F3BC7A437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BB37-F62F-46B5-B695-3EFA62D37C9B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05FF2-3E66-4F82-8BCA-913D27A4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B0323-45A4-4D41-A1AF-891B2370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C59C-3772-451A-96F8-E7BF9178F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1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8BAC6-2472-4179-A605-1B528A5D1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A91540-5AB1-4EE3-A2C7-C7E279729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A924F-9D70-40C2-B188-75CA6233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BB37-F62F-46B5-B695-3EFA62D37C9B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DB8F3-0DC4-49F0-B969-F1A4DEB2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4BCAA-9BCD-4351-B3C1-47F735C2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C59C-3772-451A-96F8-E7BF9178F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31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C437-C654-410F-9E49-6C367937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8EFBF-FB48-4579-8E53-2832C3A28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16065-9B08-412A-932E-3B091D791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BB37-F62F-46B5-B695-3EFA62D37C9B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A8448-9338-4364-A72C-9D741016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BF5D3-EAD3-4271-AA5F-26851BD2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C59C-3772-451A-96F8-E7BF9178F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8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4530-44F9-451D-AFC4-56037CBF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F3D2F-F5FA-455A-ACBE-3AD07ADC1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5C05A-357E-402F-BFC5-8ED1918D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BB37-F62F-46B5-B695-3EFA62D37C9B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22083-B1C7-4939-B701-70E1982EC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4AE43-0211-41CE-8C6F-0A1F949F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C59C-3772-451A-96F8-E7BF9178F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83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0B5FF-D10D-4600-AF52-A99D4534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04080-718C-4BF4-B910-B5E9D5C1F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A1FED-3B78-4F42-9B4D-81632A72A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56FE6-CB18-4710-B0A5-B6C8CE57A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BB37-F62F-46B5-B695-3EFA62D37C9B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37D46-9835-4AD8-8FBE-7952F3545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2C8CC-A076-4610-B3A0-D3696AC1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C59C-3772-451A-96F8-E7BF9178F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36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29AF-027D-44FE-8FC5-190D7BECE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2AE14-C90F-420C-9799-CBF899002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CA620-80FE-49F0-9DC7-5FB6D897A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714D0-8132-4468-9962-D13736D54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3572CD-D539-43EA-9B6C-A5753CF3E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4F3FD5-8B68-47AD-A1CE-5CF03397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BB37-F62F-46B5-B695-3EFA62D37C9B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DD105B-C021-449B-A625-C65C906B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A5436E-582B-4DF0-83D0-1CDB0D82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C59C-3772-451A-96F8-E7BF9178F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44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896A6-90F2-4D44-8359-F65FE775F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DE3B8-BF40-4171-8A1B-72BDA802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BB37-F62F-46B5-B695-3EFA62D37C9B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D034F-7681-472D-8B90-5754865B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1D6D4-D71A-4F74-B5F6-1C93E711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C59C-3772-451A-96F8-E7BF9178F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22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FAAD1-A7E2-4C76-B9B6-90D6C369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BB37-F62F-46B5-B695-3EFA62D37C9B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2F98F9-955F-4696-A155-705F1913A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D744B-E4D7-4F72-B839-2A1B8A5E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C59C-3772-451A-96F8-E7BF9178F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11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F566-2CFC-428C-8565-C9F3AB73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F881-6A56-4A9C-9616-A4A3AC554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36474-B459-44E6-AB55-453AEA803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B7572-0FF8-45DA-A872-75F1DF76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BB37-F62F-46B5-B695-3EFA62D37C9B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5B3C6-1BCF-4789-82AA-8BD9B420B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3F73B-6AC2-4396-8A48-248E9714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C59C-3772-451A-96F8-E7BF9178F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85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DA8D-2B92-496A-B238-162A33E9D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9D89D4-ACCE-4C68-A51E-2739AE6E9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90487-000C-451E-AB9F-A0CA481EC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6DF4F-DD3E-4886-B1A9-A1084499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5BB37-F62F-46B5-B695-3EFA62D37C9B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DD2E4-778E-4369-91F3-00E72115C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78769-470F-4B3A-B7B0-132BA29C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C59C-3772-451A-96F8-E7BF9178F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09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0D1A5C-F1B9-4B60-BE24-3A63FE844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B682F-646B-4F83-96CC-BFD96E54C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CD895-4CF7-46C8-9E11-5220A1CC3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5BB37-F62F-46B5-B695-3EFA62D37C9B}" type="datetimeFigureOut">
              <a:rPr lang="en-IN" smtClean="0"/>
              <a:t>26-09-2023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D48C3-DF2F-447F-9B90-FF9C7784E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8F22C-2B4E-47CE-A121-81AB1EFDF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0C59C-3772-451A-96F8-E7BF9178F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968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97CF202-6AEE-471C-A272-FF391A4CE140}"/>
              </a:ext>
            </a:extLst>
          </p:cNvPr>
          <p:cNvSpPr txBox="1"/>
          <p:nvPr/>
        </p:nvSpPr>
        <p:spPr>
          <a:xfrm>
            <a:off x="3497802" y="470517"/>
            <a:ext cx="6684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Create Azure Databricks service</a:t>
            </a:r>
            <a:endParaRPr lang="en-IN" sz="2400" dirty="0">
              <a:solidFill>
                <a:schemeClr val="tx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3A5FD6-4B35-4DB1-9E57-3E8C0D779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121920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491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E05D50-5F7E-402E-B083-FDBF37845404}"/>
              </a:ext>
            </a:extLst>
          </p:cNvPr>
          <p:cNvSpPr txBox="1"/>
          <p:nvPr/>
        </p:nvSpPr>
        <p:spPr>
          <a:xfrm>
            <a:off x="3400147" y="0"/>
            <a:ext cx="5948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Upload data into DBFS</a:t>
            </a:r>
            <a:endParaRPr lang="en-IN" sz="20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1F6802-1ABA-4996-B858-6D2BCAD8C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1633"/>
            <a:ext cx="12192000" cy="58163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065385-6BA0-4E8F-A219-3E4E43CB9B46}"/>
              </a:ext>
            </a:extLst>
          </p:cNvPr>
          <p:cNvSpPr txBox="1"/>
          <p:nvPr/>
        </p:nvSpPr>
        <p:spPr>
          <a:xfrm>
            <a:off x="106532" y="631787"/>
            <a:ext cx="947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data 		click on create table	click on select browse file upload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0241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5805AD-A821-4765-B73B-F9294D26190A}"/>
              </a:ext>
            </a:extLst>
          </p:cNvPr>
          <p:cNvSpPr txBox="1"/>
          <p:nvPr/>
        </p:nvSpPr>
        <p:spPr>
          <a:xfrm>
            <a:off x="355107" y="0"/>
            <a:ext cx="1130127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After uploading data successfully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There will be a option available in below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Create table with UI</a:t>
            </a:r>
            <a:endParaRPr lang="en-IN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dirty="0"/>
              <a:t>Create table with notebook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dirty="0"/>
              <a:t>Click on create table with notebook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It will generate a note book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Then we can rename it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Connect with cluster to run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3DAAAE-30A0-4891-ACA9-1F80331C4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1015"/>
            <a:ext cx="9428085" cy="397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34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2ADDFE-7556-4C32-B816-318712096606}"/>
              </a:ext>
            </a:extLst>
          </p:cNvPr>
          <p:cNvSpPr txBox="1"/>
          <p:nvPr/>
        </p:nvSpPr>
        <p:spPr>
          <a:xfrm>
            <a:off x="1322773" y="0"/>
            <a:ext cx="923277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Mount azure data lake gen2 with data bricks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After mounting click on mount name it will open filesystem hierarchy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Read the csv file from mount point data path</a:t>
            </a: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88C974-082E-416A-817A-BE9B330D6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28" y="1554020"/>
            <a:ext cx="10767993" cy="53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998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60FD04-66EC-4708-B727-5DBD25464E82}"/>
              </a:ext>
            </a:extLst>
          </p:cNvPr>
          <p:cNvSpPr txBox="1"/>
          <p:nvPr/>
        </p:nvSpPr>
        <p:spPr>
          <a:xfrm>
            <a:off x="967666" y="319596"/>
            <a:ext cx="10342485" cy="442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All the etl code available in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Nyc-</a:t>
            </a:r>
            <a:r>
              <a:rPr lang="en-US" sz="2400" dirty="0" err="1">
                <a:solidFill>
                  <a:schemeClr val="accent2">
                    <a:lumMod val="50000"/>
                  </a:schemeClr>
                </a:solidFill>
              </a:rPr>
              <a:t>tlc</a:t>
            </a: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-data-model(1).ipynb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Here the data we have in denormalized form as stored in organization to save money and utilizing much resource to store lots of data rather process.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We convert this data into normalized by data modeling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Connect that data with power bi and answer business queries. </a:t>
            </a:r>
            <a:endParaRPr lang="en-IN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05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7EAAFE-9EBE-4482-8788-4E3F591FEE1D}"/>
              </a:ext>
            </a:extLst>
          </p:cNvPr>
          <p:cNvSpPr txBox="1"/>
          <p:nvPr/>
        </p:nvSpPr>
        <p:spPr>
          <a:xfrm>
            <a:off x="896645" y="0"/>
            <a:ext cx="875338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In Home search for Databricks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Select data bricks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Click on create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7FF6D0-594F-486B-B943-98D578A87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5868"/>
            <a:ext cx="12192000" cy="558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7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2D56C6-4412-418E-9555-8685756FC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3" y="1965536"/>
            <a:ext cx="11126164" cy="48924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65F4AA-F023-46DC-9ED0-6C76CB412E5B}"/>
              </a:ext>
            </a:extLst>
          </p:cNvPr>
          <p:cNvSpPr txBox="1"/>
          <p:nvPr/>
        </p:nvSpPr>
        <p:spPr>
          <a:xfrm>
            <a:off x="230819" y="0"/>
            <a:ext cx="109932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In overview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Click on launch workspace to launch data bricks workspace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But before launching it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Lets assign role to user to perform operation on top of 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48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34A1A1-1D73-48FF-BEFC-969C1C8DE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1185"/>
            <a:ext cx="12192000" cy="60368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8C9CB5-02FE-4E56-8EB8-BB0901EEAF9B}"/>
              </a:ext>
            </a:extLst>
          </p:cNvPr>
          <p:cNvSpPr txBox="1"/>
          <p:nvPr/>
        </p:nvSpPr>
        <p:spPr>
          <a:xfrm>
            <a:off x="887767" y="46154"/>
            <a:ext cx="7670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access control (IAM)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+ add , select role ,next, +member ,choose user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7268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04C9F4-60AF-41D4-8310-3BC3A106D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4410"/>
            <a:ext cx="12192000" cy="55435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BA6446-F07C-42DF-B2B8-607BDBD1BEE7}"/>
              </a:ext>
            </a:extLst>
          </p:cNvPr>
          <p:cNvSpPr txBox="1"/>
          <p:nvPr/>
        </p:nvSpPr>
        <p:spPr>
          <a:xfrm>
            <a:off x="159798" y="142043"/>
            <a:ext cx="1072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click on launch workspace in overview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It open new tab with azure data bricks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025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45A2F5-B302-4553-8C33-9D95B64CA7E1}"/>
              </a:ext>
            </a:extLst>
          </p:cNvPr>
          <p:cNvSpPr txBox="1"/>
          <p:nvPr/>
        </p:nvSpPr>
        <p:spPr>
          <a:xfrm>
            <a:off x="417251" y="246467"/>
            <a:ext cx="11061577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Click on compute</a:t>
            </a:r>
            <a:r>
              <a:rPr lang="en-IN" sz="2000" dirty="0"/>
              <a:t> to create cluster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Cluster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Cluster mode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000" dirty="0"/>
              <a:t>Standard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000" dirty="0"/>
              <a:t>High concurrency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These above 2 are types of cluster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000" dirty="0"/>
              <a:t>Standard for single user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000" dirty="0"/>
              <a:t>High concurrency for multiple user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Selecting standard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Choose runtime version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Here Scala is a language framework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Spark is a processing 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Enable autoscaling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Terminate after 120 minutes of inactivity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Worker type select 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Set min worker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Max worker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These min worker and max worker help us in autoscaling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Driver type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Same as worker</a:t>
            </a:r>
            <a:endParaRPr lang="en-I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Create Compute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719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93B55F-A862-4309-AE5A-40C625FAB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7615"/>
            <a:ext cx="12192000" cy="59503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89E655-6A2B-4A1B-9140-70E9CDEFB753}"/>
              </a:ext>
            </a:extLst>
          </p:cNvPr>
          <p:cNvSpPr txBox="1"/>
          <p:nvPr/>
        </p:nvSpPr>
        <p:spPr>
          <a:xfrm>
            <a:off x="381740" y="142042"/>
            <a:ext cx="933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Cluster setup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1197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4A18F5-AAA6-43F5-B300-1F809E89BBF8}"/>
              </a:ext>
            </a:extLst>
          </p:cNvPr>
          <p:cNvSpPr txBox="1"/>
          <p:nvPr/>
        </p:nvSpPr>
        <p:spPr>
          <a:xfrm>
            <a:off x="470517" y="363984"/>
            <a:ext cx="8868792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2"/>
                </a:solidFill>
              </a:rPr>
              <a:t>Its my bad , on the next day my free tier subscription expires in azure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To complete this 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I am going to use data bricks community edition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 And need to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create a sql server connect that with power bi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But if we do in azure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2"/>
                </a:solidFill>
              </a:rPr>
              <a:t>We don’t need sql server</a:t>
            </a:r>
            <a:r>
              <a:rPr lang="en-IN" sz="2000" dirty="0">
                <a:solidFill>
                  <a:schemeClr val="tx2"/>
                </a:solidFill>
              </a:rPr>
              <a:t> to connect power bi,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2"/>
                </a:solidFill>
              </a:rPr>
              <a:t>We can direct connect with azure data lake gen2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solidFill>
                  <a:schemeClr val="tx2"/>
                </a:solidFill>
              </a:rPr>
              <a:t>There is a connector available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/>
              <a:t>And also I have to manually upload data in </a:t>
            </a:r>
            <a:r>
              <a:rPr lang="en-IN" sz="2000" dirty="0" err="1"/>
              <a:t>dbfs</a:t>
            </a:r>
            <a:r>
              <a:rPr lang="en-IN" sz="2000" dirty="0"/>
              <a:t> in community edition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/>
              <a:t>Rather mounting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000" dirty="0"/>
              <a:t>But I will show that how to mount it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1935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C7566C-0153-49C9-A4EC-C49795FB9B4A}"/>
              </a:ext>
            </a:extLst>
          </p:cNvPr>
          <p:cNvSpPr txBox="1"/>
          <p:nvPr/>
        </p:nvSpPr>
        <p:spPr>
          <a:xfrm>
            <a:off x="3241829" y="292963"/>
            <a:ext cx="5708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Creating a cluster in data bricks community edition</a:t>
            </a:r>
            <a:endParaRPr lang="en-IN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3E13BE-BD29-4B71-82C3-1F92A9380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88688"/>
            <a:ext cx="12192000" cy="576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3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409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Rashmiranjan</dc:creator>
  <cp:lastModifiedBy>Rashmiranjan</cp:lastModifiedBy>
  <cp:revision>14</cp:revision>
  <dcterms:created xsi:type="dcterms:W3CDTF">2023-09-25T14:54:33Z</dcterms:created>
  <dcterms:modified xsi:type="dcterms:W3CDTF">2023-09-26T02:30:00Z</dcterms:modified>
</cp:coreProperties>
</file>