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57" r:id="rId3"/>
    <p:sldId id="258" r:id="rId4"/>
    <p:sldId id="260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2" r:id="rId22"/>
    <p:sldId id="303" r:id="rId23"/>
    <p:sldId id="304" r:id="rId24"/>
    <p:sldId id="305" r:id="rId25"/>
    <p:sldId id="30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702A-FD22-42E9-BDCA-15AE2DA0C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5FC00-590E-4452-AFA0-3F396AB86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8B5D0-6F1A-42AC-91A6-782B63FF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9174-ED96-4E31-97CF-CFEA5561C16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A75A0-A247-43E6-B327-8FED0DDF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4353C-26C7-4D24-B9B7-63D103AB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0C79-81EF-4883-A922-C06237617D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42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AF2A-6DBE-4ADB-AEE3-9075DC4F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76CD9-5A23-4A8A-BF3E-19B8FC1BF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B3A9B-801B-4B7C-92E8-17DB69A4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9174-ED96-4E31-97CF-CFEA5561C16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DF730-E53C-486E-81D2-30902659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F6685-0E31-4AC5-88ED-0F5B1BEA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0C79-81EF-4883-A922-C06237617D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5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CB1E94-6974-4725-B048-8B434735A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4C616-C12C-433A-9F85-B1FE29BAB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0BAFE-7B33-4258-875A-03DA31FD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9174-ED96-4E31-97CF-CFEA5561C16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30E8F-870A-475A-906E-F7F0D2A53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1D27C-E8DD-4371-A622-BCB48760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0C79-81EF-4883-A922-C06237617D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4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0F1F-DC14-4798-A6EF-CB155D29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9E268-C821-49FD-9F2D-7C9AF0581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4CE94-0A7F-4DF6-BF23-25AE9109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9174-ED96-4E31-97CF-CFEA5561C16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5DADA-75CA-4C98-986E-3D3018AF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FCF6A-EFDF-4637-BA86-65EA53D5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0C79-81EF-4883-A922-C06237617D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61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FFE74-60D4-4864-B3AE-BDD1B1230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4C9B5-7F65-4B82-9049-563BC7552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A6751-C234-4115-8E2D-95C780909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9174-ED96-4E31-97CF-CFEA5561C16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4342B-74C7-4DB1-BEB2-3843B981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E1335-E15D-4DE7-BB42-4A52E3AD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0C79-81EF-4883-A922-C06237617D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6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9D0C-55AA-49D2-81CF-84913011E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86EE-E1B2-4B29-9621-96F22598F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4B84E-4138-499B-98DF-48575F690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7E839-EA5D-46D5-ADF3-9252F21D8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9174-ED96-4E31-97CF-CFEA5561C16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0DC4E-AFB0-4729-BE05-DB8C2998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93CB9-A9C2-4000-9560-FE414F2B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0C79-81EF-4883-A922-C06237617D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489F-83E2-46E4-A812-7ECEC5122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A9E51-8148-4ED0-AAAA-DE2AC4CFD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04250-806D-4B67-A8D4-73AE81D22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B2C238-AD1D-4C21-A37D-110AA1220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E691F-4EAF-4177-B79D-94884E4EF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27FEE-C587-413E-AAEB-A5B5C815E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9174-ED96-4E31-97CF-CFEA5561C16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EDFAF0-A5EC-4D5D-B21F-3DD513C6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1379BF-52B2-4D2E-A416-BCC296314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0C79-81EF-4883-A922-C06237617D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1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36BDD-370A-49F7-ACBB-71602362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90449D-B575-434D-80BE-8FA087B8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9174-ED96-4E31-97CF-CFEA5561C16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C9D9F-6495-4E2A-B3EE-369B9FBAA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84F74-1169-4487-9DFD-086BFF39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0C79-81EF-4883-A922-C06237617D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95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3258D-7BA6-470A-9D57-740800A6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9174-ED96-4E31-97CF-CFEA5561C16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4A0DC0-3DF0-4D73-A1A7-E001386D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4611C-19F2-4426-9E3B-D32B1868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0C79-81EF-4883-A922-C06237617D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32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1F78A-BCDD-4408-9CFF-843F71E92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B38CE-D4B7-498D-B2A4-2997FE5DA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8C484-EB82-4A64-ABFB-0749D91F4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260D7-4745-4649-8F8F-88A789FE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9174-ED96-4E31-97CF-CFEA5561C16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356BE-CCDA-4989-B29D-A0B45204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7B351-A546-4FFC-9D28-92C394DF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0C79-81EF-4883-A922-C06237617D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15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00106-6FD9-4DFA-8B3C-39651FA30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5F296-37E5-4980-B827-FCC3F13A4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F2A2C-6BB5-4309-A75A-47BC0720A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E014F-0509-4F1C-B4AF-8DF94633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9174-ED96-4E31-97CF-CFEA5561C16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2FFD5-EAE3-4CBF-B815-CC6D2AC5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DC9AB-DCD2-4921-812E-DF50DC9F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0C79-81EF-4883-A922-C06237617D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19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18CFD-DB43-4FAC-A9CE-E8D670693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10FF6-B97A-42E0-8883-6B4FB852E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D03F8-9A1C-404C-B007-1F0558998C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E9174-ED96-4E31-97CF-CFEA5561C16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9F061-910A-4318-AE6B-1DC4691FB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24600-A842-4E92-9D68-162C34A00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D0C79-81EF-4883-A922-C06237617D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08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231253-4DCE-487B-BCCC-25B2BD201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427"/>
            <a:ext cx="12192000" cy="53025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F5FB16-21C6-47D9-A9A7-4EFAA5ADF861}"/>
              </a:ext>
            </a:extLst>
          </p:cNvPr>
          <p:cNvSpPr txBox="1"/>
          <p:nvPr/>
        </p:nvSpPr>
        <p:spPr>
          <a:xfrm>
            <a:off x="204186" y="186431"/>
            <a:ext cx="11762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 clicking the set up code repository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will connect to GitHub/azure devops private GitHub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the backend code generated will be store in that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 connecting we can sent a pull request to publish and also we have option to save pipeline rather publish.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7049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2ACC2A-DF7F-4C7F-9247-2FFF84956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27011" cy="67115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E051C4-2C6C-41F1-80F9-468213EA0C07}"/>
              </a:ext>
            </a:extLst>
          </p:cNvPr>
          <p:cNvSpPr txBox="1"/>
          <p:nvPr/>
        </p:nvSpPr>
        <p:spPr>
          <a:xfrm>
            <a:off x="6516210" y="248575"/>
            <a:ext cx="4935984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Choose authentication type anonymous to access GitHub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Click create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If the source here will not GitHub and if it has the source as azure service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We first test the connection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Then click on create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3790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56E30A-2F72-4C1E-AC67-BA1B4BD56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2" y="662403"/>
            <a:ext cx="10577477" cy="61955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96B9DC-B1FD-4B5B-A84C-97793EF56653}"/>
              </a:ext>
            </a:extLst>
          </p:cNvPr>
          <p:cNvSpPr txBox="1"/>
          <p:nvPr/>
        </p:nvSpPr>
        <p:spPr>
          <a:xfrm>
            <a:off x="337351" y="16072"/>
            <a:ext cx="11070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Drag and drop copy activity from move and transform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To copy the data from GitHub and store in data lake gen2 container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5301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E167B9-2EF9-478A-80F9-F23441992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9493"/>
            <a:ext cx="12192000" cy="55785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385895-7C1E-407F-8847-34121A8F4C61}"/>
              </a:ext>
            </a:extLst>
          </p:cNvPr>
          <p:cNvSpPr txBox="1"/>
          <p:nvPr/>
        </p:nvSpPr>
        <p:spPr>
          <a:xfrm>
            <a:off x="381740" y="79164"/>
            <a:ext cx="11114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Creating Dataset which will reference to the source location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Click on source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Search http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30513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647487-845F-47C5-8322-14381BD9E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21422" cy="6629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2C20A4-E379-4437-95C0-1C13C8190E38}"/>
              </a:ext>
            </a:extLst>
          </p:cNvPr>
          <p:cNvSpPr txBox="1"/>
          <p:nvPr/>
        </p:nvSpPr>
        <p:spPr>
          <a:xfrm>
            <a:off x="6880194" y="228025"/>
            <a:ext cx="4935985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Select the format of existing data source where we copy the data.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Here we have csv format file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There are the available option to copy the format of file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Avro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Binary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Csv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Excel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Json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Orc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Parquet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xml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347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99EB56-00F6-454E-AEEC-9B40C0814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29975" cy="6607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78C85B-DB47-4B59-B055-211C590C71BB}"/>
              </a:ext>
            </a:extLst>
          </p:cNvPr>
          <p:cNvSpPr txBox="1"/>
          <p:nvPr/>
        </p:nvSpPr>
        <p:spPr>
          <a:xfrm>
            <a:off x="6835806" y="250887"/>
            <a:ext cx="4572000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Give the dataset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Select the linked service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GitHub </a:t>
            </a:r>
            <a:r>
              <a:rPr lang="en-IN" dirty="0"/>
              <a:t>as we created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In linked service there is a integration runtime available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Which works as computation engine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To retrieve data faster of how many size 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If the size is too large then we have to set integration runtime manually to set resource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So that it will not cost too much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Click 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061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FC9450-2C3E-4F3F-9290-501ABEBF2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5434"/>
            <a:ext cx="9419136" cy="53725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BE518C-1EAC-4D5C-A5FA-E3B0A2A4216A}"/>
              </a:ext>
            </a:extLst>
          </p:cNvPr>
          <p:cNvSpPr txBox="1"/>
          <p:nvPr/>
        </p:nvSpPr>
        <p:spPr>
          <a:xfrm>
            <a:off x="266330" y="71021"/>
            <a:ext cx="9010835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Click on open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It will open anew page named as GitHub source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Where we can set connection,schema,parameters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0349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847217-DC4B-4074-931C-2062FBD10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245"/>
            <a:ext cx="11217612" cy="60127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4DED5F-583D-4DD6-AF61-C84A9C7E33D0}"/>
              </a:ext>
            </a:extLst>
          </p:cNvPr>
          <p:cNvSpPr txBox="1"/>
          <p:nvPr/>
        </p:nvSpPr>
        <p:spPr>
          <a:xfrm>
            <a:off x="372862" y="5400"/>
            <a:ext cx="8566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URL paste the base URL </a:t>
            </a:r>
          </a:p>
          <a:p>
            <a:r>
              <a:rPr lang="en-US" dirty="0"/>
              <a:t>Column delimiter choose (,)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331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5D88A2-1FD4-41DD-B297-4D36B0ADD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9" y="0"/>
            <a:ext cx="9579006" cy="53881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75D943-416D-4E42-AF8C-CA094130D2C1}"/>
              </a:ext>
            </a:extLst>
          </p:cNvPr>
          <p:cNvSpPr txBox="1"/>
          <p:nvPr/>
        </p:nvSpPr>
        <p:spPr>
          <a:xfrm>
            <a:off x="301841" y="5637320"/>
            <a:ext cx="90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Copy the raw URL of GitHub nyc-taxi-data.csv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we paste this link in connection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4387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9D88B0-39B9-415E-9A91-0B3D7A4F8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7461"/>
            <a:ext cx="12192000" cy="55705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00B6DF-80B1-41AA-BE55-46B18C578318}"/>
              </a:ext>
            </a:extLst>
          </p:cNvPr>
          <p:cNvSpPr txBox="1"/>
          <p:nvPr/>
        </p:nvSpPr>
        <p:spPr>
          <a:xfrm>
            <a:off x="275208" y="195309"/>
            <a:ext cx="10014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Click on copy data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Click sink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Select azure data lake storage gen2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0968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155C01-171B-4A4F-A08C-0D86BD53A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6246"/>
            <a:ext cx="12192000" cy="53417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1F1BA5-D658-4287-9D04-F8ACAC39360E}"/>
              </a:ext>
            </a:extLst>
          </p:cNvPr>
          <p:cNvSpPr txBox="1"/>
          <p:nvPr/>
        </p:nvSpPr>
        <p:spPr>
          <a:xfrm>
            <a:off x="159797" y="62144"/>
            <a:ext cx="112302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 Set properties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Name  provide the sink dataset name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Linked service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New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First row as header checked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843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0D6F58-8D37-480D-97CD-BB45807F9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7497"/>
            <a:ext cx="12192000" cy="53205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65F18B-4AFD-459E-803B-2E2F8A2AD2AB}"/>
              </a:ext>
            </a:extLst>
          </p:cNvPr>
          <p:cNvSpPr txBox="1"/>
          <p:nvPr/>
        </p:nvSpPr>
        <p:spPr>
          <a:xfrm>
            <a:off x="124286" y="0"/>
            <a:ext cx="11700769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Click on author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In pipelines at the right click on … to create a new pipeline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After click on create new pipeline  It will show like this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4604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556E39-BBCF-4D93-B100-11AA0F246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5" y="108003"/>
            <a:ext cx="6355631" cy="61803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228297-75D9-49CF-B779-7C82FEE85ADA}"/>
              </a:ext>
            </a:extLst>
          </p:cNvPr>
          <p:cNvSpPr txBox="1"/>
          <p:nvPr/>
        </p:nvSpPr>
        <p:spPr>
          <a:xfrm>
            <a:off x="7057748" y="550416"/>
            <a:ext cx="3764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Creating new linked service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0182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2A0484-EDD4-446E-BAFC-6CE51D45E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92803" cy="65842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1328AB-AAD3-4102-9398-47A5250A7242}"/>
              </a:ext>
            </a:extLst>
          </p:cNvPr>
          <p:cNvSpPr txBox="1"/>
          <p:nvPr/>
        </p:nvSpPr>
        <p:spPr>
          <a:xfrm>
            <a:off x="6897950" y="273749"/>
            <a:ext cx="4793941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Here we create a new linked service store data in data lake storage gen2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Name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Datalakelinked1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Integration runtime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Auto resolve Integration runtime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Authentication type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Access key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Storage account name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Taxidatanyctlc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Click create</a:t>
            </a:r>
          </a:p>
        </p:txBody>
      </p:sp>
    </p:spTree>
    <p:extLst>
      <p:ext uri="{BB962C8B-B14F-4D97-AF65-F5344CB8AC3E}">
        <p14:creationId xmlns:p14="http://schemas.microsoft.com/office/powerpoint/2010/main" val="430553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21557D-9F6B-42E3-B2E3-8BBC60263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2" y="121633"/>
            <a:ext cx="6538527" cy="66147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2C27F2-104A-4482-A138-28C2D692ECEB}"/>
              </a:ext>
            </a:extLst>
          </p:cNvPr>
          <p:cNvSpPr txBox="1"/>
          <p:nvPr/>
        </p:nvSpPr>
        <p:spPr>
          <a:xfrm>
            <a:off x="7102136" y="346229"/>
            <a:ext cx="4314547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After linked service created successfully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Choose the linked service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Click on folder icon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Select the hierarchy as we select in windows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Import schema none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Click ok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2781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E7041C-6759-4971-A9C1-EF19E291F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5" y="845299"/>
            <a:ext cx="10889924" cy="60127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B63C92-2F61-4B6D-9033-74E6ACD7938B}"/>
              </a:ext>
            </a:extLst>
          </p:cNvPr>
          <p:cNvSpPr txBox="1"/>
          <p:nvPr/>
        </p:nvSpPr>
        <p:spPr>
          <a:xfrm>
            <a:off x="852256" y="204186"/>
            <a:ext cx="9756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Here this is a monthly data , and we will do ad-hoc analytics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SO setting trigger now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423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2C0EBB-BAEE-4658-9C9E-02C056D43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7773"/>
            <a:ext cx="12192000" cy="504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57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576437-D55E-4AE9-B242-DD6BBBD71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6918"/>
            <a:ext cx="12192000" cy="31435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CE7A5F-9FE1-44AC-8981-842408FC07FF}"/>
              </a:ext>
            </a:extLst>
          </p:cNvPr>
          <p:cNvSpPr txBox="1"/>
          <p:nvPr/>
        </p:nvSpPr>
        <p:spPr>
          <a:xfrm>
            <a:off x="745724" y="301841"/>
            <a:ext cx="748387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In monitor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Monitor the pipeline runs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That we trigger.</a:t>
            </a:r>
          </a:p>
          <a:p>
            <a:pPr lvl="1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E267AA-2EF9-4902-A3D3-061A2F794692}"/>
              </a:ext>
            </a:extLst>
          </p:cNvPr>
          <p:cNvSpPr txBox="1"/>
          <p:nvPr/>
        </p:nvSpPr>
        <p:spPr>
          <a:xfrm>
            <a:off x="479394" y="5646198"/>
            <a:ext cx="1033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 our data stored in data lake gen2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275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82684A-265E-4119-ACAD-577908C6FCD1}"/>
              </a:ext>
            </a:extLst>
          </p:cNvPr>
          <p:cNvSpPr txBox="1"/>
          <p:nvPr/>
        </p:nvSpPr>
        <p:spPr>
          <a:xfrm>
            <a:off x="275208" y="177553"/>
            <a:ext cx="1144331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At the right in properties we can give a pipeline name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Click on icon right to {} on top to hide this pane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In pipeline these are the activities  available to perform tasks.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We are going to pull data from GitHub where our monthly data resides.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We create 2 datasets 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1 for source which point to GitHub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2 for destination which point to data lake gen2 container folder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We are also going to create 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 2 linked service which establish connection between dataset with their resource location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1 for GitHub 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 And another for data lake gen2 storage account container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2690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F6B6E1-10EA-4C87-8E85-15A715F38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6296"/>
            <a:ext cx="12192000" cy="56517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46C98F-C3DC-468C-A00E-444E6E7C942A}"/>
              </a:ext>
            </a:extLst>
          </p:cNvPr>
          <p:cNvSpPr txBox="1"/>
          <p:nvPr/>
        </p:nvSpPr>
        <p:spPr>
          <a:xfrm>
            <a:off x="381739" y="0"/>
            <a:ext cx="10608816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Click on manage to create linked service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Click new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Search HTTP and select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796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F57058-E45A-4DE9-A20D-72020F8FB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1077"/>
            <a:ext cx="12192000" cy="52875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D773D4-6380-4BD1-989E-E893CCF6F7EF}"/>
              </a:ext>
            </a:extLst>
          </p:cNvPr>
          <p:cNvSpPr txBox="1"/>
          <p:nvPr/>
        </p:nvSpPr>
        <p:spPr>
          <a:xfrm>
            <a:off x="0" y="-35511"/>
            <a:ext cx="11372295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Creating this linked service as dynamic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Whenever required for next time to connect GitHub provide the base URL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Don’t need to create one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Click on add dynamic content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7783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0C15D8-5622-4BC1-8806-9CDD67D10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7130"/>
            <a:ext cx="12192000" cy="53008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2AC3E6-FF40-41E7-A37B-5029B2E43DA8}"/>
              </a:ext>
            </a:extLst>
          </p:cNvPr>
          <p:cNvSpPr txBox="1"/>
          <p:nvPr/>
        </p:nvSpPr>
        <p:spPr>
          <a:xfrm>
            <a:off x="106532" y="115410"/>
            <a:ext cx="11789546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It will open this page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Click on + to create parameter</a:t>
            </a:r>
          </a:p>
        </p:txBody>
      </p:sp>
    </p:spTree>
    <p:extLst>
      <p:ext uri="{BB962C8B-B14F-4D97-AF65-F5344CB8AC3E}">
        <p14:creationId xmlns:p14="http://schemas.microsoft.com/office/powerpoint/2010/main" val="1090198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B8EA9E-9BE3-43CB-9ED4-A5084374B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9" y="0"/>
            <a:ext cx="6149873" cy="61564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E1C3AE-5343-4016-9BD1-55BD51CBE6E9}"/>
              </a:ext>
            </a:extLst>
          </p:cNvPr>
          <p:cNvSpPr txBox="1"/>
          <p:nvPr/>
        </p:nvSpPr>
        <p:spPr>
          <a:xfrm>
            <a:off x="6418555" y="168676"/>
            <a:ext cx="5584055" cy="3418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Give the name </a:t>
            </a:r>
            <a:endParaRPr lang="en-IN" sz="2800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2800" dirty="0"/>
              <a:t>URL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2800" dirty="0"/>
              <a:t>Type string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2800" dirty="0"/>
              <a:t>save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3110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139D56-3084-45F2-89FB-91199E848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8524"/>
            <a:ext cx="12192000" cy="53294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4587D7-3767-45C1-B6F5-9BFFDDE06C54}"/>
              </a:ext>
            </a:extLst>
          </p:cNvPr>
          <p:cNvSpPr txBox="1"/>
          <p:nvPr/>
        </p:nvSpPr>
        <p:spPr>
          <a:xfrm>
            <a:off x="133165" y="115410"/>
            <a:ext cx="11700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In parameters select URL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It will show up code in above canvas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6210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508508-C249-4BD0-B410-3B2763350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8" y="99164"/>
            <a:ext cx="6020322" cy="61270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73599D-D574-40CB-89E4-3F2170A25572}"/>
              </a:ext>
            </a:extLst>
          </p:cNvPr>
          <p:cNvSpPr txBox="1"/>
          <p:nvPr/>
        </p:nvSpPr>
        <p:spPr>
          <a:xfrm>
            <a:off x="7190913" y="381740"/>
            <a:ext cx="4136994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It will look like this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By clicking ok our link service become parameterization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84915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605</Words>
  <Application>Microsoft Office PowerPoint</Application>
  <PresentationFormat>Widescreen</PresentationFormat>
  <Paragraphs>104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Rashmiranjan</dc:creator>
  <cp:lastModifiedBy>Rashmiranjan</cp:lastModifiedBy>
  <cp:revision>14</cp:revision>
  <dcterms:created xsi:type="dcterms:W3CDTF">2023-09-25T13:25:33Z</dcterms:created>
  <dcterms:modified xsi:type="dcterms:W3CDTF">2023-09-25T14:51:23Z</dcterms:modified>
</cp:coreProperties>
</file>