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33F8-6D39-497E-B955-85D6AF418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D5EE4-0F1D-41E3-857D-C5AFCE16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A125-14E8-4511-B279-9FB52C42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0A9D-E022-451C-8553-171D29A0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8A03-085F-4F20-A0E5-0F955F7B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5F7E-E922-41D4-A8E3-A5D279D2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93280-34EC-4CD2-B5A2-AF3A6000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0D20-50B5-4E4D-84CE-F6769267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546E-CD17-468E-96F1-AD5E3B38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8880-6B23-4425-9A2C-7F02A0BC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641DF-9E2C-4CEB-8073-BAE412BCC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80505-DBF0-4E46-8BFB-7957AF3C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BEB4-8C70-4683-B4C7-C3B287FC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3583-26B3-4871-B9AC-849CE786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159B-166E-43DB-9A36-F5121F96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6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8939-2122-4EE2-9B6D-C03C690C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4926-7C1D-4548-A5DC-2BB4B4F0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6BC3-550D-4A62-8CB2-6AC67217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23C7-1339-4A2E-AAAC-1B40CFAC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E47B-5CAE-45FC-9F24-9C0437C0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6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A217-0F54-47D2-AB3F-69D9A252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7590-E52D-4D63-98B8-4C99E921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2352-D5C4-44A3-9C07-B138BD08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F6072-275F-4720-A6F6-A52BE704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39DE-9B41-43CE-BDBE-3B57A93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6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696B-0278-4FE9-A459-DDB13A5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3329-6CEE-4B8F-BC8E-F9D766FD1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54D04-22C7-43F4-BA43-59086B4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7A39-7051-4088-A0B4-2389C278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392E-60C9-4BBD-B81D-BC7F7AFF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7EA02-60D2-4888-9194-C477A12A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7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0DF5-C1D8-4D25-9B38-2DBB5155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7108-A6FC-4269-9348-AC2A109A5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02081-B01E-4E68-A186-7D52FB9B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B83EF-DABE-4A93-899C-AAA166714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AA058-5C2D-41FE-915B-A451992E6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043AA-D661-4BC3-BF2D-E86ACF64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08105-9FFF-4713-A19B-EEDDFE11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E6825-41E2-4D9E-AA9E-D1E76321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4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2A89-54F9-4723-ABCB-22F2489A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EA297-666F-4C80-ADC6-4C58C1D6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0D869-C65B-4715-87BC-4188E405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A709F-C18E-419C-804A-2C9A37CF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6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B9096-D6BD-4220-A741-789B0430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30A54-897E-48EF-B88D-B7CE80C2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D856-F56E-4BEA-BDF3-2FD9C6E4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D927-6AFE-45EB-B2BF-8EB59DA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58D3-26F0-4151-A1D4-DD928518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71B40-4F41-4574-A05E-E540125FB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E8473-0147-4B0F-AB43-17541A4E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1AEA-E250-491F-A468-3178C3D8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C1CCE-C4D0-49AB-B5FA-4ACD0DBF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4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6039-FD77-4609-AC08-4330E765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DEE38-6586-4F0A-BD2B-C0AC02BE7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4B05F-45B2-40C3-80E5-5BA5B2C97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CC0F-3CAC-458F-89D4-625C392A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6511D-5CAE-43AD-AE8D-0FB1B11A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80ADE-6151-486D-8EDD-DCC7F2D2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DE22F-9EA2-4388-AF54-2BC4D2F6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A0FD-8431-4B99-A82D-C3C45792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3F61-F732-4674-B155-6B4F1945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08FD-A1A9-4071-85B9-C6296B1F7FA5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F061-F0D8-41EA-B822-AF3EEAA55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0A07-E33D-4A66-B150-435D7731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1DFA4-E0CF-462D-A81B-BEB1B5B85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7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C05D0A-60BC-4F03-9385-60C7ECCA2820}"/>
              </a:ext>
            </a:extLst>
          </p:cNvPr>
          <p:cNvSpPr txBox="1"/>
          <p:nvPr/>
        </p:nvSpPr>
        <p:spPr>
          <a:xfrm>
            <a:off x="1012055" y="0"/>
            <a:ext cx="1042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Connecting power bi with data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Click on get data</a:t>
            </a: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/>
                </a:solidFill>
              </a:rPr>
              <a:t>Click azure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2"/>
                </a:solidFill>
              </a:rPr>
              <a:t>Azure data lake gen2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9ABD44-C375-425D-A68C-F0043234A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8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104D3-8327-46AF-AD62-09EFE936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257"/>
            <a:ext cx="10209320" cy="5742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291E83-992A-4680-8FC1-27EA2BB86803}"/>
              </a:ext>
            </a:extLst>
          </p:cNvPr>
          <p:cNvSpPr txBox="1"/>
          <p:nvPr/>
        </p:nvSpPr>
        <p:spPr>
          <a:xfrm>
            <a:off x="142043" y="213064"/>
            <a:ext cx="994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Using power query we can transform our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But here our data is already transformed for required ad hoc analytics in </a:t>
            </a:r>
            <a:r>
              <a:rPr lang="en-US" dirty="0" err="1"/>
              <a:t>pyspark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1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DD66F8-5A0C-4B83-8D87-FC76D6F18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75"/>
            <a:ext cx="10093911" cy="567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84B1F5-E4E2-448A-B4EF-E61BE86F9B94}"/>
              </a:ext>
            </a:extLst>
          </p:cNvPr>
          <p:cNvSpPr txBox="1"/>
          <p:nvPr/>
        </p:nvSpPr>
        <p:spPr>
          <a:xfrm>
            <a:off x="168676" y="106532"/>
            <a:ext cx="992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After providing storage account name  click ok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Select </a:t>
            </a:r>
            <a:r>
              <a:rPr lang="en-US" dirty="0" err="1"/>
              <a:t>Sas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Provide the key , copy from azure storage account security and networking set also expiry 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31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18B35-A8A2-4E37-8A0F-056EAFB7E4F9}"/>
              </a:ext>
            </a:extLst>
          </p:cNvPr>
          <p:cNvSpPr txBox="1"/>
          <p:nvPr/>
        </p:nvSpPr>
        <p:spPr>
          <a:xfrm>
            <a:off x="692458" y="186431"/>
            <a:ext cx="10644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As here I am using sql as my source I will connect sql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Get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Sql server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AF9A8-B146-4F1C-A35C-6AA9457B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61"/>
            <a:ext cx="10164932" cy="57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CA9DC-D369-4A6D-97F5-D6CE32912571}"/>
              </a:ext>
            </a:extLst>
          </p:cNvPr>
          <p:cNvSpPr txBox="1"/>
          <p:nvPr/>
        </p:nvSpPr>
        <p:spPr>
          <a:xfrm>
            <a:off x="452761" y="239697"/>
            <a:ext cx="726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will fetch credentials as windows authentication click on connect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CEEF8-28A9-4C5D-9C62-AEE92843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034"/>
            <a:ext cx="10511161" cy="59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4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BF262E-74C6-43B9-9022-B267D4040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699"/>
            <a:ext cx="10830757" cy="6092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411D1-DB0B-4847-83E1-722894FD5AEE}"/>
              </a:ext>
            </a:extLst>
          </p:cNvPr>
          <p:cNvSpPr txBox="1"/>
          <p:nvPr/>
        </p:nvSpPr>
        <p:spPr>
          <a:xfrm>
            <a:off x="204186" y="119368"/>
            <a:ext cx="929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Select all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Click 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6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B2147-7641-4998-9BBD-3FBAD781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352"/>
            <a:ext cx="10342485" cy="5817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6B3B01-A74B-42A2-973A-455D066B4FF1}"/>
              </a:ext>
            </a:extLst>
          </p:cNvPr>
          <p:cNvSpPr txBox="1"/>
          <p:nvPr/>
        </p:nvSpPr>
        <p:spPr>
          <a:xfrm>
            <a:off x="230819" y="0"/>
            <a:ext cx="964115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 model  view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 stablish relationship between tables.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03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E7C247-4DF6-4DEF-B4A7-667DD2EC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033"/>
            <a:ext cx="11301274" cy="6356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2648D-4496-4370-B88E-1F340C8B7216}"/>
              </a:ext>
            </a:extLst>
          </p:cNvPr>
          <p:cNvSpPr txBox="1"/>
          <p:nvPr/>
        </p:nvSpPr>
        <p:spPr>
          <a:xfrm>
            <a:off x="559293" y="0"/>
            <a:ext cx="791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Drag and drop the fk of fact table to pk of dim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03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38C84-73C3-4BFF-9C35-F8467BB7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838"/>
            <a:ext cx="11026066" cy="6202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8A403-0AE2-427B-8768-A471C90840ED}"/>
              </a:ext>
            </a:extLst>
          </p:cNvPr>
          <p:cNvSpPr txBox="1"/>
          <p:nvPr/>
        </p:nvSpPr>
        <p:spPr>
          <a:xfrm>
            <a:off x="355106" y="0"/>
            <a:ext cx="893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Arranging all in a star schema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Connect with foreign keys of fact tale to primary key of other table</a:t>
            </a:r>
          </a:p>
        </p:txBody>
      </p:sp>
    </p:spTree>
    <p:extLst>
      <p:ext uri="{BB962C8B-B14F-4D97-AF65-F5344CB8AC3E}">
        <p14:creationId xmlns:p14="http://schemas.microsoft.com/office/powerpoint/2010/main" val="220972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7FF82-293E-4A2F-AE52-C93E61C05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1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Rashmiranjan</dc:creator>
  <cp:lastModifiedBy>Rashmiranjan</cp:lastModifiedBy>
  <cp:revision>9</cp:revision>
  <dcterms:created xsi:type="dcterms:W3CDTF">2023-09-26T04:38:53Z</dcterms:created>
  <dcterms:modified xsi:type="dcterms:W3CDTF">2023-09-26T14:03:33Z</dcterms:modified>
</cp:coreProperties>
</file>