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3" r:id="rId4"/>
    <p:sldId id="259" r:id="rId5"/>
    <p:sldId id="265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1A7F-8597-40E4-883B-E7FBE1517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3EFD-D6B7-4414-B9A6-A3FC2C5B0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11AE9-262F-418B-9B31-3B8B097D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C50-0DCA-48D6-A144-42CFB4F9995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AC157-3C09-4391-A2FF-8539729E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F916-E58A-4123-8F2C-BB2BE310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A664-2C33-47AF-A619-489CA57D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1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902C-DF18-4593-A72A-321C7EE6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80DE7-74E1-4A30-8AAE-63197BCFE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52DFD-2707-4C1A-A7F2-FC36BE4D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C50-0DCA-48D6-A144-42CFB4F9995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4B5-AA81-46FD-BFE4-FAD12363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E8DD-9EFB-4296-AFA3-07B203EF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A664-2C33-47AF-A619-489CA57D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60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D256E-03BA-4314-BAEB-1964A3D92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4FC0B-2337-48F9-B58C-EF898B79B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8C99E-3B24-4D99-AF90-07679DEF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C50-0DCA-48D6-A144-42CFB4F9995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5AC5B-64F6-4770-888D-EE70DB16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82044-4DE5-4C12-A6D7-433A2D75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A664-2C33-47AF-A619-489CA57D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96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32A1-0A0B-4350-950F-B51947970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2F3C-F429-46DD-BCD5-4F4A6153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D14E-2D28-4512-AA18-5E965880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C50-0DCA-48D6-A144-42CFB4F9995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7BAB-C44A-4CDF-A519-8BCBBD4D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09F52-1D6F-4CFE-9AA4-A63FEB8E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A664-2C33-47AF-A619-489CA57D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3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52B3-10BF-42B1-8461-9FC4D9A0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0098A-E5B3-45C3-B2F9-641219F3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9085D-98CC-445F-AEA4-D68A1322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C50-0DCA-48D6-A144-42CFB4F9995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0CC0E-11F5-4971-9126-F82FC944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3183-F89D-406F-B5BB-2645B911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A664-2C33-47AF-A619-489CA57D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72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EDC69-BC00-4833-89D4-398EA23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3E7B-7492-418E-9A04-EA6CAB12B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0CBAE-E418-46AA-84C4-791739A3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7A117-0156-4FF0-879D-64C8E750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C50-0DCA-48D6-A144-42CFB4F9995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F2E95-7AAD-41DC-8671-AA3DA0CD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96A7E-86C4-4E35-BB5C-67FC18A0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A664-2C33-47AF-A619-489CA57D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7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DEE4-6451-4F14-BA93-3862F7CE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DD5BE-FD65-4D9D-99BD-470F62B0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F37DC-90B3-4D8E-B29D-583F29FDD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347294-7F50-4C16-BA34-F7A81D7F4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B9B34-1D92-4ADC-8947-1DA0F37B3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C5A10-011C-443F-A2B7-335D57ED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C50-0DCA-48D6-A144-42CFB4F9995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26BF4-05A6-4838-A636-A1387BE7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F1129-04B1-4300-A1F7-1F32E7CE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A664-2C33-47AF-A619-489CA57D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07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E4E-7855-4A94-8F28-A4427D4F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6D7ED-BFFD-44E5-A14E-1D98DBB1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C50-0DCA-48D6-A144-42CFB4F9995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A8CA6-0FBE-473A-8969-8A593FDE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0EBE7-D2F7-45A7-882B-9ADA9FBD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A664-2C33-47AF-A619-489CA57D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4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C2122-8721-4AF7-A60A-25675318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C50-0DCA-48D6-A144-42CFB4F9995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484DD-7C0A-40BE-B263-B93C5B8E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5029-F661-4959-946F-9074E876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A664-2C33-47AF-A619-489CA57D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05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5542-18CA-4231-B189-54BBB7AD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D6C8-018C-455C-BC3D-70A6B57D5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6E90F-333E-4F4C-8C3C-1C3F5F5C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41B55-1E4A-4CCF-BA93-25CF41FD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C50-0DCA-48D6-A144-42CFB4F9995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B66CD-AFE1-4B10-BB81-018C4F42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913C9-0B26-4F10-ABE6-59B12965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A664-2C33-47AF-A619-489CA57D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2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6211-79FE-44F8-B029-B8820F8C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1F9A2-B5F6-4FDC-9EBF-E8CF538CE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63134-BE35-4480-A846-322FD3B3C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57795-44FC-4004-9194-DB2DE42C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3C50-0DCA-48D6-A144-42CFB4F9995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9C128-5468-4127-80E6-B6946019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F5CB1-1F6D-4EA8-B715-150544DC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EA664-2C33-47AF-A619-489CA57D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9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D9E59-014E-45A1-BC97-31CF87B3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DFFF7-68A2-413B-9664-26D7788A8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70EE-37F0-460F-8C93-0325A40FB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D3C50-0DCA-48D6-A144-42CFB4F9995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F407-4E33-45B5-A75B-B93B03EA1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87F5A-F490-4F4A-8855-30615ED34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EA664-2C33-47AF-A619-489CA57D56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07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A60710-9538-47D7-86E2-44B24A52F55F}"/>
              </a:ext>
            </a:extLst>
          </p:cNvPr>
          <p:cNvSpPr txBox="1"/>
          <p:nvPr/>
        </p:nvSpPr>
        <p:spPr>
          <a:xfrm>
            <a:off x="3524434" y="0"/>
            <a:ext cx="435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Ad-hoc analytics on top of data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50A3F-E9A5-4655-A178-2050E98042EA}"/>
              </a:ext>
            </a:extLst>
          </p:cNvPr>
          <p:cNvSpPr txBox="1"/>
          <p:nvPr/>
        </p:nvSpPr>
        <p:spPr>
          <a:xfrm>
            <a:off x="121328" y="461665"/>
            <a:ext cx="11949343" cy="609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200" dirty="0"/>
              <a:t>Using this monthly data solves some ad-hoc analytics questions</a:t>
            </a:r>
            <a:endParaRPr lang="en-IN" sz="22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As per our data dictionary of dataset in the  organization </a:t>
            </a:r>
          </a:p>
          <a:p>
            <a:pPr marL="1200150" lvl="2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Extract this business findings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Calculate the total amount generated this month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Total trips done in this month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What is total fare amount collected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Calculate tip amount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Tolls amount collected and paid at the time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200" dirty="0"/>
              <a:t>Calculate Mta tax collected</a:t>
            </a:r>
          </a:p>
        </p:txBody>
      </p:sp>
    </p:spTree>
    <p:extLst>
      <p:ext uri="{BB962C8B-B14F-4D97-AF65-F5344CB8AC3E}">
        <p14:creationId xmlns:p14="http://schemas.microsoft.com/office/powerpoint/2010/main" val="305512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72E12-5F9B-4CC1-936A-99DBD7EA5F1F}"/>
              </a:ext>
            </a:extLst>
          </p:cNvPr>
          <p:cNvSpPr txBox="1"/>
          <p:nvPr/>
        </p:nvSpPr>
        <p:spPr>
          <a:xfrm>
            <a:off x="248575" y="204186"/>
            <a:ext cx="11683013" cy="589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"MTA tax" typically refers to a tax associated with the Metropolitan Transportation Authority (MTA) in the state of New York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Trips done by both vendors and there percentage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Calculate improvement surcharge</a:t>
            </a:r>
            <a:endParaRPr lang="en-US" sz="2400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Calculate trips done by using different rate code type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Calculate payments done by different options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All these analytics helps to stakeholders to understand about the data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They will further dig deep into it and take effective decisions on their business</a:t>
            </a:r>
          </a:p>
        </p:txBody>
      </p:sp>
    </p:spTree>
    <p:extLst>
      <p:ext uri="{BB962C8B-B14F-4D97-AF65-F5344CB8AC3E}">
        <p14:creationId xmlns:p14="http://schemas.microsoft.com/office/powerpoint/2010/main" val="320392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458F9A-17CF-4C7F-83C5-31AE9E37CC27}"/>
              </a:ext>
            </a:extLst>
          </p:cNvPr>
          <p:cNvSpPr txBox="1"/>
          <p:nvPr/>
        </p:nvSpPr>
        <p:spPr>
          <a:xfrm>
            <a:off x="461639" y="337351"/>
            <a:ext cx="1114147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After connecting with data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making a star schema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we will write Dax queries to get measures as answers to query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All the Dax code is available in 7-dax code of power bi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305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A6027-3F7B-446E-957E-234FDFF47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311"/>
            <a:ext cx="12192000" cy="59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0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264DD9-3332-4DB6-A0A6-7981E69BD60A}"/>
              </a:ext>
            </a:extLst>
          </p:cNvPr>
          <p:cNvSpPr txBox="1"/>
          <p:nvPr/>
        </p:nvSpPr>
        <p:spPr>
          <a:xfrm>
            <a:off x="230819" y="284085"/>
            <a:ext cx="114344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BY looking at the page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We can understand that mostly trips  done by vendor 1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Tip amount shows the relationship with driver and passenger is good through the ride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Rides are effective and happy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Total amount revenue generated 1.66M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From that total fare amount is 1.33M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46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D05D93-CDF1-49CB-8CFB-E00A52F5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38"/>
            <a:ext cx="12192000" cy="678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6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9C06E8-3132-4E4F-838C-6ED27A983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651"/>
            <a:ext cx="12192000" cy="589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2B62AE-B4E0-4F68-86EC-8C64CE53DE7B}"/>
              </a:ext>
            </a:extLst>
          </p:cNvPr>
          <p:cNvSpPr txBox="1"/>
          <p:nvPr/>
        </p:nvSpPr>
        <p:spPr>
          <a:xfrm>
            <a:off x="239697" y="284085"/>
            <a:ext cx="114521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Mostly we can say that 70% of rides payment done by credit card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It shows that we have to look at financial data to understand our most customers use which brand of credit card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We can deal with them to make a offer of our customers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In special occasion by offering discounts make our rides double and increase some profit also.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15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Rashmiranjan</dc:creator>
  <cp:lastModifiedBy>Rashmiranjan</cp:lastModifiedBy>
  <cp:revision>6</cp:revision>
  <dcterms:created xsi:type="dcterms:W3CDTF">2023-09-26T14:03:50Z</dcterms:created>
  <dcterms:modified xsi:type="dcterms:W3CDTF">2023-09-26T15:12:32Z</dcterms:modified>
</cp:coreProperties>
</file>