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azure.microsoft.com/en-us/explore/global-infrastructure/products-by-region/?regions=non-regional,canada-east,canada-central,central-india,south-india,west-india&amp;products=all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azure.microsoft.com/en-us/explore/global-infrastructure/products-by-region/?regions=non-regional,canada-east,canada-central,central-india,south-india,west-india&amp;products=al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B703C-5FA0-4084-8D35-F33160538397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F55BD085-B70C-4E26-B36C-7FB4B88621A1}">
      <dgm:prSet/>
      <dgm:spPr/>
      <dgm:t>
        <a:bodyPr/>
        <a:lstStyle/>
        <a:p>
          <a:r>
            <a:rPr lang="en-IN" dirty="0"/>
            <a:t>Click on create </a:t>
          </a:r>
        </a:p>
      </dgm:t>
    </dgm:pt>
    <dgm:pt modelId="{7B1C565D-E328-4F9C-BA5B-9ECB723C0E6C}" type="parTrans" cxnId="{B961919F-2494-4C2B-9795-45C57AE6DE92}">
      <dgm:prSet/>
      <dgm:spPr/>
      <dgm:t>
        <a:bodyPr/>
        <a:lstStyle/>
        <a:p>
          <a:endParaRPr lang="en-IN"/>
        </a:p>
      </dgm:t>
    </dgm:pt>
    <dgm:pt modelId="{14DB6B70-E624-45C0-A4A3-FEC6CC2C77E6}" type="sibTrans" cxnId="{B961919F-2494-4C2B-9795-45C57AE6DE92}">
      <dgm:prSet/>
      <dgm:spPr/>
      <dgm:t>
        <a:bodyPr/>
        <a:lstStyle/>
        <a:p>
          <a:endParaRPr lang="en-IN"/>
        </a:p>
      </dgm:t>
    </dgm:pt>
    <dgm:pt modelId="{FCDF0AD0-0E55-4835-8DA6-BF64F9E32AB0}">
      <dgm:prSet/>
      <dgm:spPr/>
      <dgm:t>
        <a:bodyPr/>
        <a:lstStyle/>
        <a:p>
          <a:r>
            <a:rPr lang="en-US" b="0" i="0"/>
            <a:t>provide the subscription</a:t>
          </a:r>
          <a:endParaRPr lang="en-IN"/>
        </a:p>
      </dgm:t>
    </dgm:pt>
    <dgm:pt modelId="{623EC730-62F8-475E-8057-994E0F965750}" type="parTrans" cxnId="{9B752BC5-8287-4905-B611-9592FD4C457C}">
      <dgm:prSet/>
      <dgm:spPr/>
      <dgm:t>
        <a:bodyPr/>
        <a:lstStyle/>
        <a:p>
          <a:endParaRPr lang="en-IN"/>
        </a:p>
      </dgm:t>
    </dgm:pt>
    <dgm:pt modelId="{7732233E-C605-474F-9082-2AD07FE359B4}" type="sibTrans" cxnId="{9B752BC5-8287-4905-B611-9592FD4C457C}">
      <dgm:prSet/>
      <dgm:spPr/>
      <dgm:t>
        <a:bodyPr/>
        <a:lstStyle/>
        <a:p>
          <a:endParaRPr lang="en-IN"/>
        </a:p>
      </dgm:t>
    </dgm:pt>
    <dgm:pt modelId="{CCEDC511-B147-4072-A708-C027F49394F3}">
      <dgm:prSet/>
      <dgm:spPr/>
      <dgm:t>
        <a:bodyPr/>
        <a:lstStyle/>
        <a:p>
          <a:r>
            <a:rPr lang="en-US" b="0" i="0"/>
            <a:t>Name your resource group</a:t>
          </a:r>
          <a:endParaRPr lang="en-IN"/>
        </a:p>
      </dgm:t>
    </dgm:pt>
    <dgm:pt modelId="{19AB06D8-7E90-40B2-AAF6-BEF0C811AF36}" type="parTrans" cxnId="{0E98CA8B-C854-49F1-A650-95E6257615E3}">
      <dgm:prSet/>
      <dgm:spPr/>
      <dgm:t>
        <a:bodyPr/>
        <a:lstStyle/>
        <a:p>
          <a:endParaRPr lang="en-IN"/>
        </a:p>
      </dgm:t>
    </dgm:pt>
    <dgm:pt modelId="{59CDD1C2-4705-41D9-B677-B3E7BD7CB63F}" type="sibTrans" cxnId="{0E98CA8B-C854-49F1-A650-95E6257615E3}">
      <dgm:prSet/>
      <dgm:spPr/>
      <dgm:t>
        <a:bodyPr/>
        <a:lstStyle/>
        <a:p>
          <a:endParaRPr lang="en-IN"/>
        </a:p>
      </dgm:t>
    </dgm:pt>
    <dgm:pt modelId="{1D9F449D-D4CB-4E4C-A77F-559B037B46DB}">
      <dgm:prSet/>
      <dgm:spPr/>
      <dgm:t>
        <a:bodyPr/>
        <a:lstStyle/>
        <a:p>
          <a:r>
            <a:rPr lang="en-US"/>
            <a:t>Select the region </a:t>
          </a:r>
          <a:endParaRPr lang="en-IN"/>
        </a:p>
      </dgm:t>
    </dgm:pt>
    <dgm:pt modelId="{32EA7262-85A5-4E5A-A453-1F38B4E42EF2}" type="parTrans" cxnId="{2A7E58E5-EB23-4494-A939-A066511B8983}">
      <dgm:prSet/>
      <dgm:spPr/>
      <dgm:t>
        <a:bodyPr/>
        <a:lstStyle/>
        <a:p>
          <a:endParaRPr lang="en-IN"/>
        </a:p>
      </dgm:t>
    </dgm:pt>
    <dgm:pt modelId="{45FECE20-6104-4FCC-BC7E-D7550CD6978B}" type="sibTrans" cxnId="{2A7E58E5-EB23-4494-A939-A066511B8983}">
      <dgm:prSet/>
      <dgm:spPr/>
      <dgm:t>
        <a:bodyPr/>
        <a:lstStyle/>
        <a:p>
          <a:endParaRPr lang="en-IN"/>
        </a:p>
      </dgm:t>
    </dgm:pt>
    <dgm:pt modelId="{14C2EC4A-EB70-4C82-898E-A3AEBFD4AC3E}">
      <dgm:prSet/>
      <dgm:spPr/>
      <dgm:t>
        <a:bodyPr/>
        <a:lstStyle/>
        <a:p>
          <a:r>
            <a:rPr lang="en-IN" dirty="0"/>
            <a:t>To choose a region we have to focus on </a:t>
          </a:r>
        </a:p>
      </dgm:t>
    </dgm:pt>
    <dgm:pt modelId="{3F922160-6357-457B-A541-8727FC09E828}" type="parTrans" cxnId="{D9A6BEC0-1012-4D1C-85A3-2726353B3DF1}">
      <dgm:prSet/>
      <dgm:spPr/>
      <dgm:t>
        <a:bodyPr/>
        <a:lstStyle/>
        <a:p>
          <a:endParaRPr lang="en-IN"/>
        </a:p>
      </dgm:t>
    </dgm:pt>
    <dgm:pt modelId="{CFE6B6C5-FA6A-46A0-A597-C9F59567BC3F}" type="sibTrans" cxnId="{D9A6BEC0-1012-4D1C-85A3-2726353B3DF1}">
      <dgm:prSet/>
      <dgm:spPr/>
      <dgm:t>
        <a:bodyPr/>
        <a:lstStyle/>
        <a:p>
          <a:endParaRPr lang="en-IN"/>
        </a:p>
      </dgm:t>
    </dgm:pt>
    <dgm:pt modelId="{7B8EB7AC-636A-4746-B389-E56798F4ADBA}">
      <dgm:prSet/>
      <dgm:spPr/>
      <dgm:t>
        <a:bodyPr/>
        <a:lstStyle/>
        <a:p>
          <a:r>
            <a:rPr lang="en-IN"/>
            <a:t>Products available by region</a:t>
          </a:r>
        </a:p>
      </dgm:t>
    </dgm:pt>
    <dgm:pt modelId="{4A69A012-EFBF-41F0-9F21-31DED2F37B30}" type="parTrans" cxnId="{281D70B0-8C62-4A8F-98F3-96AC10443B81}">
      <dgm:prSet/>
      <dgm:spPr/>
      <dgm:t>
        <a:bodyPr/>
        <a:lstStyle/>
        <a:p>
          <a:endParaRPr lang="en-IN"/>
        </a:p>
      </dgm:t>
    </dgm:pt>
    <dgm:pt modelId="{54D137A8-A1F9-4D59-86B3-0537C389C514}" type="sibTrans" cxnId="{281D70B0-8C62-4A8F-98F3-96AC10443B81}">
      <dgm:prSet/>
      <dgm:spPr/>
      <dgm:t>
        <a:bodyPr/>
        <a:lstStyle/>
        <a:p>
          <a:endParaRPr lang="en-IN"/>
        </a:p>
      </dgm:t>
    </dgm:pt>
    <dgm:pt modelId="{399AF921-68D2-46AD-BCEE-8FE936B46F59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Azure Products by Region | Microsoft Azure</a:t>
          </a:r>
          <a:endParaRPr lang="en-IN"/>
        </a:p>
      </dgm:t>
    </dgm:pt>
    <dgm:pt modelId="{5DCD4185-6C4B-421D-9196-D0C55C15E2F3}" type="parTrans" cxnId="{0B667A49-A01B-4831-9168-9CBAEF056DFE}">
      <dgm:prSet/>
      <dgm:spPr/>
      <dgm:t>
        <a:bodyPr/>
        <a:lstStyle/>
        <a:p>
          <a:endParaRPr lang="en-IN"/>
        </a:p>
      </dgm:t>
    </dgm:pt>
    <dgm:pt modelId="{553BB1C0-20E0-41DC-BD1F-5544182460C8}" type="sibTrans" cxnId="{0B667A49-A01B-4831-9168-9CBAEF056DFE}">
      <dgm:prSet/>
      <dgm:spPr/>
      <dgm:t>
        <a:bodyPr/>
        <a:lstStyle/>
        <a:p>
          <a:endParaRPr lang="en-IN"/>
        </a:p>
      </dgm:t>
    </dgm:pt>
    <dgm:pt modelId="{F8B7DE5E-5739-4C39-9409-C9B694DDDA01}">
      <dgm:prSet/>
      <dgm:spPr/>
      <dgm:t>
        <a:bodyPr/>
        <a:lstStyle/>
        <a:p>
          <a:endParaRPr lang="en-IN" dirty="0"/>
        </a:p>
      </dgm:t>
    </dgm:pt>
    <dgm:pt modelId="{0171F7A5-E049-4D6C-B2FD-A24A04F602EB}" type="parTrans" cxnId="{063995EC-0E8D-494A-89EB-4B1C6919CBB8}">
      <dgm:prSet/>
      <dgm:spPr/>
      <dgm:t>
        <a:bodyPr/>
        <a:lstStyle/>
        <a:p>
          <a:endParaRPr lang="en-IN"/>
        </a:p>
      </dgm:t>
    </dgm:pt>
    <dgm:pt modelId="{24EAA4AB-B0B8-466C-B00D-9AB94F805E63}" type="sibTrans" cxnId="{063995EC-0E8D-494A-89EB-4B1C6919CBB8}">
      <dgm:prSet/>
      <dgm:spPr/>
      <dgm:t>
        <a:bodyPr/>
        <a:lstStyle/>
        <a:p>
          <a:endParaRPr lang="en-IN"/>
        </a:p>
      </dgm:t>
    </dgm:pt>
    <dgm:pt modelId="{10E1CB89-4640-4F69-A8A5-18BD0EF0B8D4}" type="pres">
      <dgm:prSet presAssocID="{2B3B703C-5FA0-4084-8D35-F33160538397}" presName="Name0" presStyleCnt="0">
        <dgm:presLayoutVars>
          <dgm:dir/>
          <dgm:resizeHandles val="exact"/>
        </dgm:presLayoutVars>
      </dgm:prSet>
      <dgm:spPr/>
    </dgm:pt>
    <dgm:pt modelId="{041E3BD5-BF10-4459-8432-1F0B02FEE281}" type="pres">
      <dgm:prSet presAssocID="{F55BD085-B70C-4E26-B36C-7FB4B88621A1}" presName="node" presStyleLbl="node1" presStyleIdx="0" presStyleCnt="7" custAng="0">
        <dgm:presLayoutVars>
          <dgm:bulletEnabled val="1"/>
        </dgm:presLayoutVars>
      </dgm:prSet>
      <dgm:spPr/>
    </dgm:pt>
    <dgm:pt modelId="{72CC249D-DA6E-4030-8DA3-813F71FEC0B5}" type="pres">
      <dgm:prSet presAssocID="{14DB6B70-E624-45C0-A4A3-FEC6CC2C77E6}" presName="sibTrans" presStyleLbl="sibTrans2D1" presStyleIdx="0" presStyleCnt="6"/>
      <dgm:spPr/>
    </dgm:pt>
    <dgm:pt modelId="{004E0842-4D0F-4503-B255-4EAA8EFD2757}" type="pres">
      <dgm:prSet presAssocID="{14DB6B70-E624-45C0-A4A3-FEC6CC2C77E6}" presName="connectorText" presStyleLbl="sibTrans2D1" presStyleIdx="0" presStyleCnt="6"/>
      <dgm:spPr/>
    </dgm:pt>
    <dgm:pt modelId="{C0E540E8-8A0A-4D5F-86F3-0F641B531795}" type="pres">
      <dgm:prSet presAssocID="{FCDF0AD0-0E55-4835-8DA6-BF64F9E32AB0}" presName="node" presStyleLbl="node1" presStyleIdx="1" presStyleCnt="7">
        <dgm:presLayoutVars>
          <dgm:bulletEnabled val="1"/>
        </dgm:presLayoutVars>
      </dgm:prSet>
      <dgm:spPr/>
    </dgm:pt>
    <dgm:pt modelId="{5B900665-5A1C-474F-B76E-AF0CCFB000A8}" type="pres">
      <dgm:prSet presAssocID="{7732233E-C605-474F-9082-2AD07FE359B4}" presName="sibTrans" presStyleLbl="sibTrans2D1" presStyleIdx="1" presStyleCnt="6"/>
      <dgm:spPr/>
    </dgm:pt>
    <dgm:pt modelId="{34C89E7D-0E68-4C06-A16D-2A7C0A882C1A}" type="pres">
      <dgm:prSet presAssocID="{7732233E-C605-474F-9082-2AD07FE359B4}" presName="connectorText" presStyleLbl="sibTrans2D1" presStyleIdx="1" presStyleCnt="6"/>
      <dgm:spPr/>
    </dgm:pt>
    <dgm:pt modelId="{7AECE6F0-A1D8-4A6B-8D1E-9CACD286BF11}" type="pres">
      <dgm:prSet presAssocID="{CCEDC511-B147-4072-A708-C027F49394F3}" presName="node" presStyleLbl="node1" presStyleIdx="2" presStyleCnt="7">
        <dgm:presLayoutVars>
          <dgm:bulletEnabled val="1"/>
        </dgm:presLayoutVars>
      </dgm:prSet>
      <dgm:spPr/>
    </dgm:pt>
    <dgm:pt modelId="{41AEB6DA-F3E6-4F0B-9154-EB32C6B5BEA8}" type="pres">
      <dgm:prSet presAssocID="{59CDD1C2-4705-41D9-B677-B3E7BD7CB63F}" presName="sibTrans" presStyleLbl="sibTrans2D1" presStyleIdx="2" presStyleCnt="6"/>
      <dgm:spPr/>
    </dgm:pt>
    <dgm:pt modelId="{4D73FB22-7A22-4EAD-9AEB-D276634B71E1}" type="pres">
      <dgm:prSet presAssocID="{59CDD1C2-4705-41D9-B677-B3E7BD7CB63F}" presName="connectorText" presStyleLbl="sibTrans2D1" presStyleIdx="2" presStyleCnt="6"/>
      <dgm:spPr/>
    </dgm:pt>
    <dgm:pt modelId="{77AF8504-7967-47F2-BE00-4964F2816422}" type="pres">
      <dgm:prSet presAssocID="{1D9F449D-D4CB-4E4C-A77F-559B037B46DB}" presName="node" presStyleLbl="node1" presStyleIdx="3" presStyleCnt="7">
        <dgm:presLayoutVars>
          <dgm:bulletEnabled val="1"/>
        </dgm:presLayoutVars>
      </dgm:prSet>
      <dgm:spPr/>
    </dgm:pt>
    <dgm:pt modelId="{217ECEA6-8082-4004-B31E-C664BBB4AB5A}" type="pres">
      <dgm:prSet presAssocID="{45FECE20-6104-4FCC-BC7E-D7550CD6978B}" presName="sibTrans" presStyleLbl="sibTrans2D1" presStyleIdx="3" presStyleCnt="6"/>
      <dgm:spPr/>
    </dgm:pt>
    <dgm:pt modelId="{8B19B247-62F8-4A48-BEC1-E04B857CF990}" type="pres">
      <dgm:prSet presAssocID="{45FECE20-6104-4FCC-BC7E-D7550CD6978B}" presName="connectorText" presStyleLbl="sibTrans2D1" presStyleIdx="3" presStyleCnt="6"/>
      <dgm:spPr/>
    </dgm:pt>
    <dgm:pt modelId="{5C97805C-9B95-4936-89E4-81E505BE0442}" type="pres">
      <dgm:prSet presAssocID="{14C2EC4A-EB70-4C82-898E-A3AEBFD4AC3E}" presName="node" presStyleLbl="node1" presStyleIdx="4" presStyleCnt="7">
        <dgm:presLayoutVars>
          <dgm:bulletEnabled val="1"/>
        </dgm:presLayoutVars>
      </dgm:prSet>
      <dgm:spPr/>
    </dgm:pt>
    <dgm:pt modelId="{F90398D0-9CA2-4C84-871B-415CDD04FB31}" type="pres">
      <dgm:prSet presAssocID="{CFE6B6C5-FA6A-46A0-A597-C9F59567BC3F}" presName="sibTrans" presStyleLbl="sibTrans2D1" presStyleIdx="4" presStyleCnt="6"/>
      <dgm:spPr/>
    </dgm:pt>
    <dgm:pt modelId="{C1800ECF-0E98-4A86-90EE-76FA9F5EA5BB}" type="pres">
      <dgm:prSet presAssocID="{CFE6B6C5-FA6A-46A0-A597-C9F59567BC3F}" presName="connectorText" presStyleLbl="sibTrans2D1" presStyleIdx="4" presStyleCnt="6"/>
      <dgm:spPr/>
    </dgm:pt>
    <dgm:pt modelId="{D69E19C7-EE9A-462B-99AB-30130589F563}" type="pres">
      <dgm:prSet presAssocID="{7B8EB7AC-636A-4746-B389-E56798F4ADBA}" presName="node" presStyleLbl="node1" presStyleIdx="5" presStyleCnt="7">
        <dgm:presLayoutVars>
          <dgm:bulletEnabled val="1"/>
        </dgm:presLayoutVars>
      </dgm:prSet>
      <dgm:spPr/>
    </dgm:pt>
    <dgm:pt modelId="{26694F49-ED99-407C-A007-343816888CF6}" type="pres">
      <dgm:prSet presAssocID="{54D137A8-A1F9-4D59-86B3-0537C389C514}" presName="sibTrans" presStyleLbl="sibTrans2D1" presStyleIdx="5" presStyleCnt="6"/>
      <dgm:spPr/>
    </dgm:pt>
    <dgm:pt modelId="{ADE10376-CB03-4C12-A514-CDB5F565168B}" type="pres">
      <dgm:prSet presAssocID="{54D137A8-A1F9-4D59-86B3-0537C389C514}" presName="connectorText" presStyleLbl="sibTrans2D1" presStyleIdx="5" presStyleCnt="6"/>
      <dgm:spPr/>
    </dgm:pt>
    <dgm:pt modelId="{6AAE4065-8598-42CF-8E70-1B465CDF994B}" type="pres">
      <dgm:prSet presAssocID="{399AF921-68D2-46AD-BCEE-8FE936B46F59}" presName="node" presStyleLbl="node1" presStyleIdx="6" presStyleCnt="7">
        <dgm:presLayoutVars>
          <dgm:bulletEnabled val="1"/>
        </dgm:presLayoutVars>
      </dgm:prSet>
      <dgm:spPr/>
    </dgm:pt>
  </dgm:ptLst>
  <dgm:cxnLst>
    <dgm:cxn modelId="{2803DA0F-ABD3-4D86-9057-1ECD9177F7EF}" type="presOf" srcId="{CFE6B6C5-FA6A-46A0-A597-C9F59567BC3F}" destId="{C1800ECF-0E98-4A86-90EE-76FA9F5EA5BB}" srcOrd="1" destOrd="0" presId="urn:microsoft.com/office/officeart/2005/8/layout/process1"/>
    <dgm:cxn modelId="{9E31C11A-6588-48E4-9B8D-A946F6BB569F}" type="presOf" srcId="{14DB6B70-E624-45C0-A4A3-FEC6CC2C77E6}" destId="{004E0842-4D0F-4503-B255-4EAA8EFD2757}" srcOrd="1" destOrd="0" presId="urn:microsoft.com/office/officeart/2005/8/layout/process1"/>
    <dgm:cxn modelId="{0B061330-CD3E-4ACD-BC11-D4AEC6D96C00}" type="presOf" srcId="{F8B7DE5E-5739-4C39-9409-C9B694DDDA01}" destId="{6AAE4065-8598-42CF-8E70-1B465CDF994B}" srcOrd="0" destOrd="1" presId="urn:microsoft.com/office/officeart/2005/8/layout/process1"/>
    <dgm:cxn modelId="{97705740-4653-48D1-B926-F60FB71CED0B}" type="presOf" srcId="{14C2EC4A-EB70-4C82-898E-A3AEBFD4AC3E}" destId="{5C97805C-9B95-4936-89E4-81E505BE0442}" srcOrd="0" destOrd="0" presId="urn:microsoft.com/office/officeart/2005/8/layout/process1"/>
    <dgm:cxn modelId="{4389A15B-F38D-4EE6-A1CF-FD33C6AE586B}" type="presOf" srcId="{FCDF0AD0-0E55-4835-8DA6-BF64F9E32AB0}" destId="{C0E540E8-8A0A-4D5F-86F3-0F641B531795}" srcOrd="0" destOrd="0" presId="urn:microsoft.com/office/officeart/2005/8/layout/process1"/>
    <dgm:cxn modelId="{26E4DD61-41EC-4B1C-8712-4137C778D38A}" type="presOf" srcId="{399AF921-68D2-46AD-BCEE-8FE936B46F59}" destId="{6AAE4065-8598-42CF-8E70-1B465CDF994B}" srcOrd="0" destOrd="0" presId="urn:microsoft.com/office/officeart/2005/8/layout/process1"/>
    <dgm:cxn modelId="{0B667A49-A01B-4831-9168-9CBAEF056DFE}" srcId="{2B3B703C-5FA0-4084-8D35-F33160538397}" destId="{399AF921-68D2-46AD-BCEE-8FE936B46F59}" srcOrd="6" destOrd="0" parTransId="{5DCD4185-6C4B-421D-9196-D0C55C15E2F3}" sibTransId="{553BB1C0-20E0-41DC-BD1F-5544182460C8}"/>
    <dgm:cxn modelId="{AD8B4770-7371-457C-9D46-7CB35059FC31}" type="presOf" srcId="{54D137A8-A1F9-4D59-86B3-0537C389C514}" destId="{26694F49-ED99-407C-A007-343816888CF6}" srcOrd="0" destOrd="0" presId="urn:microsoft.com/office/officeart/2005/8/layout/process1"/>
    <dgm:cxn modelId="{9C84D057-EF47-4374-9B5C-627742ADCC9F}" type="presOf" srcId="{59CDD1C2-4705-41D9-B677-B3E7BD7CB63F}" destId="{4D73FB22-7A22-4EAD-9AEB-D276634B71E1}" srcOrd="1" destOrd="0" presId="urn:microsoft.com/office/officeart/2005/8/layout/process1"/>
    <dgm:cxn modelId="{C2F5045A-94C3-44F8-AD6B-71F126B42CD5}" type="presOf" srcId="{54D137A8-A1F9-4D59-86B3-0537C389C514}" destId="{ADE10376-CB03-4C12-A514-CDB5F565168B}" srcOrd="1" destOrd="0" presId="urn:microsoft.com/office/officeart/2005/8/layout/process1"/>
    <dgm:cxn modelId="{FD394885-0A47-4228-8983-54C051D8C16F}" type="presOf" srcId="{7732233E-C605-474F-9082-2AD07FE359B4}" destId="{5B900665-5A1C-474F-B76E-AF0CCFB000A8}" srcOrd="0" destOrd="0" presId="urn:microsoft.com/office/officeart/2005/8/layout/process1"/>
    <dgm:cxn modelId="{0E98CA8B-C854-49F1-A650-95E6257615E3}" srcId="{2B3B703C-5FA0-4084-8D35-F33160538397}" destId="{CCEDC511-B147-4072-A708-C027F49394F3}" srcOrd="2" destOrd="0" parTransId="{19AB06D8-7E90-40B2-AAF6-BEF0C811AF36}" sibTransId="{59CDD1C2-4705-41D9-B677-B3E7BD7CB63F}"/>
    <dgm:cxn modelId="{9A221E94-F787-440F-9152-6519087112A0}" type="presOf" srcId="{7B8EB7AC-636A-4746-B389-E56798F4ADBA}" destId="{D69E19C7-EE9A-462B-99AB-30130589F563}" srcOrd="0" destOrd="0" presId="urn:microsoft.com/office/officeart/2005/8/layout/process1"/>
    <dgm:cxn modelId="{D2B8999D-A8A2-4BD0-A88A-E28DCACB4BAC}" type="presOf" srcId="{CFE6B6C5-FA6A-46A0-A597-C9F59567BC3F}" destId="{F90398D0-9CA2-4C84-871B-415CDD04FB31}" srcOrd="0" destOrd="0" presId="urn:microsoft.com/office/officeart/2005/8/layout/process1"/>
    <dgm:cxn modelId="{8189209F-7A00-4C29-A7F6-2374AF6C73CE}" type="presOf" srcId="{14DB6B70-E624-45C0-A4A3-FEC6CC2C77E6}" destId="{72CC249D-DA6E-4030-8DA3-813F71FEC0B5}" srcOrd="0" destOrd="0" presId="urn:microsoft.com/office/officeart/2005/8/layout/process1"/>
    <dgm:cxn modelId="{B961919F-2494-4C2B-9795-45C57AE6DE92}" srcId="{2B3B703C-5FA0-4084-8D35-F33160538397}" destId="{F55BD085-B70C-4E26-B36C-7FB4B88621A1}" srcOrd="0" destOrd="0" parTransId="{7B1C565D-E328-4F9C-BA5B-9ECB723C0E6C}" sibTransId="{14DB6B70-E624-45C0-A4A3-FEC6CC2C77E6}"/>
    <dgm:cxn modelId="{281D70B0-8C62-4A8F-98F3-96AC10443B81}" srcId="{2B3B703C-5FA0-4084-8D35-F33160538397}" destId="{7B8EB7AC-636A-4746-B389-E56798F4ADBA}" srcOrd="5" destOrd="0" parTransId="{4A69A012-EFBF-41F0-9F21-31DED2F37B30}" sibTransId="{54D137A8-A1F9-4D59-86B3-0537C389C514}"/>
    <dgm:cxn modelId="{A3BFDCB2-2BB2-4B1A-ACEE-80B664360365}" type="presOf" srcId="{CCEDC511-B147-4072-A708-C027F49394F3}" destId="{7AECE6F0-A1D8-4A6B-8D1E-9CACD286BF11}" srcOrd="0" destOrd="0" presId="urn:microsoft.com/office/officeart/2005/8/layout/process1"/>
    <dgm:cxn modelId="{D82FBAB6-C8F4-4EDF-94C9-B68415A3FEC5}" type="presOf" srcId="{59CDD1C2-4705-41D9-B677-B3E7BD7CB63F}" destId="{41AEB6DA-F3E6-4F0B-9154-EB32C6B5BEA8}" srcOrd="0" destOrd="0" presId="urn:microsoft.com/office/officeart/2005/8/layout/process1"/>
    <dgm:cxn modelId="{24E984BE-918F-4915-AEB2-52A6D8460E11}" type="presOf" srcId="{45FECE20-6104-4FCC-BC7E-D7550CD6978B}" destId="{217ECEA6-8082-4004-B31E-C664BBB4AB5A}" srcOrd="0" destOrd="0" presId="urn:microsoft.com/office/officeart/2005/8/layout/process1"/>
    <dgm:cxn modelId="{4130A3C0-2326-440B-AC0D-AD32677F5AE5}" type="presOf" srcId="{7732233E-C605-474F-9082-2AD07FE359B4}" destId="{34C89E7D-0E68-4C06-A16D-2A7C0A882C1A}" srcOrd="1" destOrd="0" presId="urn:microsoft.com/office/officeart/2005/8/layout/process1"/>
    <dgm:cxn modelId="{D9A6BEC0-1012-4D1C-85A3-2726353B3DF1}" srcId="{2B3B703C-5FA0-4084-8D35-F33160538397}" destId="{14C2EC4A-EB70-4C82-898E-A3AEBFD4AC3E}" srcOrd="4" destOrd="0" parTransId="{3F922160-6357-457B-A541-8727FC09E828}" sibTransId="{CFE6B6C5-FA6A-46A0-A597-C9F59567BC3F}"/>
    <dgm:cxn modelId="{88A5AEC4-9189-4474-A9E7-4E34784E50A8}" type="presOf" srcId="{F55BD085-B70C-4E26-B36C-7FB4B88621A1}" destId="{041E3BD5-BF10-4459-8432-1F0B02FEE281}" srcOrd="0" destOrd="0" presId="urn:microsoft.com/office/officeart/2005/8/layout/process1"/>
    <dgm:cxn modelId="{9B752BC5-8287-4905-B611-9592FD4C457C}" srcId="{2B3B703C-5FA0-4084-8D35-F33160538397}" destId="{FCDF0AD0-0E55-4835-8DA6-BF64F9E32AB0}" srcOrd="1" destOrd="0" parTransId="{623EC730-62F8-475E-8057-994E0F965750}" sibTransId="{7732233E-C605-474F-9082-2AD07FE359B4}"/>
    <dgm:cxn modelId="{504357C5-8D5B-4126-96F7-A9E7D6CBBD6E}" type="presOf" srcId="{1D9F449D-D4CB-4E4C-A77F-559B037B46DB}" destId="{77AF8504-7967-47F2-BE00-4964F2816422}" srcOrd="0" destOrd="0" presId="urn:microsoft.com/office/officeart/2005/8/layout/process1"/>
    <dgm:cxn modelId="{2A7E58E5-EB23-4494-A939-A066511B8983}" srcId="{2B3B703C-5FA0-4084-8D35-F33160538397}" destId="{1D9F449D-D4CB-4E4C-A77F-559B037B46DB}" srcOrd="3" destOrd="0" parTransId="{32EA7262-85A5-4E5A-A453-1F38B4E42EF2}" sibTransId="{45FECE20-6104-4FCC-BC7E-D7550CD6978B}"/>
    <dgm:cxn modelId="{063995EC-0E8D-494A-89EB-4B1C6919CBB8}" srcId="{399AF921-68D2-46AD-BCEE-8FE936B46F59}" destId="{F8B7DE5E-5739-4C39-9409-C9B694DDDA01}" srcOrd="0" destOrd="0" parTransId="{0171F7A5-E049-4D6C-B2FD-A24A04F602EB}" sibTransId="{24EAA4AB-B0B8-466C-B00D-9AB94F805E63}"/>
    <dgm:cxn modelId="{336037F1-872B-4A24-935F-BF81FBE61F7A}" type="presOf" srcId="{45FECE20-6104-4FCC-BC7E-D7550CD6978B}" destId="{8B19B247-62F8-4A48-BEC1-E04B857CF990}" srcOrd="1" destOrd="0" presId="urn:microsoft.com/office/officeart/2005/8/layout/process1"/>
    <dgm:cxn modelId="{DF193CFC-4FED-42A8-931E-AF00ED07E1D9}" type="presOf" srcId="{2B3B703C-5FA0-4084-8D35-F33160538397}" destId="{10E1CB89-4640-4F69-A8A5-18BD0EF0B8D4}" srcOrd="0" destOrd="0" presId="urn:microsoft.com/office/officeart/2005/8/layout/process1"/>
    <dgm:cxn modelId="{A5A11F97-1F7F-416B-B7AC-061CD9E0F67E}" type="presParOf" srcId="{10E1CB89-4640-4F69-A8A5-18BD0EF0B8D4}" destId="{041E3BD5-BF10-4459-8432-1F0B02FEE281}" srcOrd="0" destOrd="0" presId="urn:microsoft.com/office/officeart/2005/8/layout/process1"/>
    <dgm:cxn modelId="{99DB3CF8-F26B-4FA7-9587-C09D9753FDF9}" type="presParOf" srcId="{10E1CB89-4640-4F69-A8A5-18BD0EF0B8D4}" destId="{72CC249D-DA6E-4030-8DA3-813F71FEC0B5}" srcOrd="1" destOrd="0" presId="urn:microsoft.com/office/officeart/2005/8/layout/process1"/>
    <dgm:cxn modelId="{548896C9-59AC-457D-B577-BED613D4A046}" type="presParOf" srcId="{72CC249D-DA6E-4030-8DA3-813F71FEC0B5}" destId="{004E0842-4D0F-4503-B255-4EAA8EFD2757}" srcOrd="0" destOrd="0" presId="urn:microsoft.com/office/officeart/2005/8/layout/process1"/>
    <dgm:cxn modelId="{6F6A0775-44C0-4ACB-B843-398E9FF6B518}" type="presParOf" srcId="{10E1CB89-4640-4F69-A8A5-18BD0EF0B8D4}" destId="{C0E540E8-8A0A-4D5F-86F3-0F641B531795}" srcOrd="2" destOrd="0" presId="urn:microsoft.com/office/officeart/2005/8/layout/process1"/>
    <dgm:cxn modelId="{BCA750D1-7B9C-4077-8B8D-F1A3D28FB178}" type="presParOf" srcId="{10E1CB89-4640-4F69-A8A5-18BD0EF0B8D4}" destId="{5B900665-5A1C-474F-B76E-AF0CCFB000A8}" srcOrd="3" destOrd="0" presId="urn:microsoft.com/office/officeart/2005/8/layout/process1"/>
    <dgm:cxn modelId="{E2B5C238-F69A-420A-9B73-DDB674B36E33}" type="presParOf" srcId="{5B900665-5A1C-474F-B76E-AF0CCFB000A8}" destId="{34C89E7D-0E68-4C06-A16D-2A7C0A882C1A}" srcOrd="0" destOrd="0" presId="urn:microsoft.com/office/officeart/2005/8/layout/process1"/>
    <dgm:cxn modelId="{22BEBED6-7784-4050-9A91-3443194E99B2}" type="presParOf" srcId="{10E1CB89-4640-4F69-A8A5-18BD0EF0B8D4}" destId="{7AECE6F0-A1D8-4A6B-8D1E-9CACD286BF11}" srcOrd="4" destOrd="0" presId="urn:microsoft.com/office/officeart/2005/8/layout/process1"/>
    <dgm:cxn modelId="{7C540DF3-0813-4B7E-9DDC-74D41D2DB14F}" type="presParOf" srcId="{10E1CB89-4640-4F69-A8A5-18BD0EF0B8D4}" destId="{41AEB6DA-F3E6-4F0B-9154-EB32C6B5BEA8}" srcOrd="5" destOrd="0" presId="urn:microsoft.com/office/officeart/2005/8/layout/process1"/>
    <dgm:cxn modelId="{1ACFBFBE-2222-4300-8B67-E40AB61138B4}" type="presParOf" srcId="{41AEB6DA-F3E6-4F0B-9154-EB32C6B5BEA8}" destId="{4D73FB22-7A22-4EAD-9AEB-D276634B71E1}" srcOrd="0" destOrd="0" presId="urn:microsoft.com/office/officeart/2005/8/layout/process1"/>
    <dgm:cxn modelId="{6BAAE55F-EBAC-4E3F-8AD3-AE8B6A8755F1}" type="presParOf" srcId="{10E1CB89-4640-4F69-A8A5-18BD0EF0B8D4}" destId="{77AF8504-7967-47F2-BE00-4964F2816422}" srcOrd="6" destOrd="0" presId="urn:microsoft.com/office/officeart/2005/8/layout/process1"/>
    <dgm:cxn modelId="{98BAD4C0-0D2B-43CF-88AE-F38C8BF1C1E8}" type="presParOf" srcId="{10E1CB89-4640-4F69-A8A5-18BD0EF0B8D4}" destId="{217ECEA6-8082-4004-B31E-C664BBB4AB5A}" srcOrd="7" destOrd="0" presId="urn:microsoft.com/office/officeart/2005/8/layout/process1"/>
    <dgm:cxn modelId="{5DC7FB39-DE3B-4D09-9367-3D4EC5B3123C}" type="presParOf" srcId="{217ECEA6-8082-4004-B31E-C664BBB4AB5A}" destId="{8B19B247-62F8-4A48-BEC1-E04B857CF990}" srcOrd="0" destOrd="0" presId="urn:microsoft.com/office/officeart/2005/8/layout/process1"/>
    <dgm:cxn modelId="{783B3F15-E754-4F41-AACA-D6A8D0A1B230}" type="presParOf" srcId="{10E1CB89-4640-4F69-A8A5-18BD0EF0B8D4}" destId="{5C97805C-9B95-4936-89E4-81E505BE0442}" srcOrd="8" destOrd="0" presId="urn:microsoft.com/office/officeart/2005/8/layout/process1"/>
    <dgm:cxn modelId="{AB8528DA-C82F-4841-BA46-8C89E084DD4B}" type="presParOf" srcId="{10E1CB89-4640-4F69-A8A5-18BD0EF0B8D4}" destId="{F90398D0-9CA2-4C84-871B-415CDD04FB31}" srcOrd="9" destOrd="0" presId="urn:microsoft.com/office/officeart/2005/8/layout/process1"/>
    <dgm:cxn modelId="{317D6430-1A05-4A9D-A7E5-6054C3C3EA78}" type="presParOf" srcId="{F90398D0-9CA2-4C84-871B-415CDD04FB31}" destId="{C1800ECF-0E98-4A86-90EE-76FA9F5EA5BB}" srcOrd="0" destOrd="0" presId="urn:microsoft.com/office/officeart/2005/8/layout/process1"/>
    <dgm:cxn modelId="{1D4BBBE2-917B-4602-B953-30A0C552A25F}" type="presParOf" srcId="{10E1CB89-4640-4F69-A8A5-18BD0EF0B8D4}" destId="{D69E19C7-EE9A-462B-99AB-30130589F563}" srcOrd="10" destOrd="0" presId="urn:microsoft.com/office/officeart/2005/8/layout/process1"/>
    <dgm:cxn modelId="{FE5F1A22-C9A4-4884-95AD-E94C33E2A369}" type="presParOf" srcId="{10E1CB89-4640-4F69-A8A5-18BD0EF0B8D4}" destId="{26694F49-ED99-407C-A007-343816888CF6}" srcOrd="11" destOrd="0" presId="urn:microsoft.com/office/officeart/2005/8/layout/process1"/>
    <dgm:cxn modelId="{E918C5A2-0D5D-49BE-BAD5-DBB91D0261C7}" type="presParOf" srcId="{26694F49-ED99-407C-A007-343816888CF6}" destId="{ADE10376-CB03-4C12-A514-CDB5F565168B}" srcOrd="0" destOrd="0" presId="urn:microsoft.com/office/officeart/2005/8/layout/process1"/>
    <dgm:cxn modelId="{D53055F7-3181-4E6D-A09F-DB49FECBE49D}" type="presParOf" srcId="{10E1CB89-4640-4F69-A8A5-18BD0EF0B8D4}" destId="{6AAE4065-8598-42CF-8E70-1B465CDF994B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1E3BD5-BF10-4459-8432-1F0B02FEE281}">
      <dsp:nvSpPr>
        <dsp:cNvPr id="0" name=""/>
        <dsp:cNvSpPr/>
      </dsp:nvSpPr>
      <dsp:spPr>
        <a:xfrm>
          <a:off x="3357" y="741351"/>
          <a:ext cx="1271437" cy="16710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Click on create </a:t>
          </a:r>
        </a:p>
      </dsp:txBody>
      <dsp:txXfrm>
        <a:off x="40596" y="778590"/>
        <a:ext cx="1196959" cy="1596611"/>
      </dsp:txXfrm>
    </dsp:sp>
    <dsp:sp modelId="{72CC249D-DA6E-4030-8DA3-813F71FEC0B5}">
      <dsp:nvSpPr>
        <dsp:cNvPr id="0" name=""/>
        <dsp:cNvSpPr/>
      </dsp:nvSpPr>
      <dsp:spPr>
        <a:xfrm>
          <a:off x="1401938" y="1419237"/>
          <a:ext cx="269544" cy="3153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1401938" y="1482300"/>
        <a:ext cx="188681" cy="189190"/>
      </dsp:txXfrm>
    </dsp:sp>
    <dsp:sp modelId="{C0E540E8-8A0A-4D5F-86F3-0F641B531795}">
      <dsp:nvSpPr>
        <dsp:cNvPr id="0" name=""/>
        <dsp:cNvSpPr/>
      </dsp:nvSpPr>
      <dsp:spPr>
        <a:xfrm>
          <a:off x="1783369" y="741351"/>
          <a:ext cx="1271437" cy="16710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provide the subscription</a:t>
          </a:r>
          <a:endParaRPr lang="en-IN" sz="1700" kern="1200"/>
        </a:p>
      </dsp:txBody>
      <dsp:txXfrm>
        <a:off x="1820608" y="778590"/>
        <a:ext cx="1196959" cy="1596611"/>
      </dsp:txXfrm>
    </dsp:sp>
    <dsp:sp modelId="{5B900665-5A1C-474F-B76E-AF0CCFB000A8}">
      <dsp:nvSpPr>
        <dsp:cNvPr id="0" name=""/>
        <dsp:cNvSpPr/>
      </dsp:nvSpPr>
      <dsp:spPr>
        <a:xfrm>
          <a:off x="3181950" y="1419237"/>
          <a:ext cx="269544" cy="3153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3181950" y="1482300"/>
        <a:ext cx="188681" cy="189190"/>
      </dsp:txXfrm>
    </dsp:sp>
    <dsp:sp modelId="{7AECE6F0-A1D8-4A6B-8D1E-9CACD286BF11}">
      <dsp:nvSpPr>
        <dsp:cNvPr id="0" name=""/>
        <dsp:cNvSpPr/>
      </dsp:nvSpPr>
      <dsp:spPr>
        <a:xfrm>
          <a:off x="3563381" y="741351"/>
          <a:ext cx="1271437" cy="16710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Name your resource group</a:t>
          </a:r>
          <a:endParaRPr lang="en-IN" sz="1700" kern="1200"/>
        </a:p>
      </dsp:txBody>
      <dsp:txXfrm>
        <a:off x="3600620" y="778590"/>
        <a:ext cx="1196959" cy="1596611"/>
      </dsp:txXfrm>
    </dsp:sp>
    <dsp:sp modelId="{41AEB6DA-F3E6-4F0B-9154-EB32C6B5BEA8}">
      <dsp:nvSpPr>
        <dsp:cNvPr id="0" name=""/>
        <dsp:cNvSpPr/>
      </dsp:nvSpPr>
      <dsp:spPr>
        <a:xfrm>
          <a:off x="4961961" y="1419237"/>
          <a:ext cx="269544" cy="3153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4961961" y="1482300"/>
        <a:ext cx="188681" cy="189190"/>
      </dsp:txXfrm>
    </dsp:sp>
    <dsp:sp modelId="{77AF8504-7967-47F2-BE00-4964F2816422}">
      <dsp:nvSpPr>
        <dsp:cNvPr id="0" name=""/>
        <dsp:cNvSpPr/>
      </dsp:nvSpPr>
      <dsp:spPr>
        <a:xfrm>
          <a:off x="5343392" y="741351"/>
          <a:ext cx="1271437" cy="16710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Select the region </a:t>
          </a:r>
          <a:endParaRPr lang="en-IN" sz="1700" kern="1200"/>
        </a:p>
      </dsp:txBody>
      <dsp:txXfrm>
        <a:off x="5380631" y="778590"/>
        <a:ext cx="1196959" cy="1596611"/>
      </dsp:txXfrm>
    </dsp:sp>
    <dsp:sp modelId="{217ECEA6-8082-4004-B31E-C664BBB4AB5A}">
      <dsp:nvSpPr>
        <dsp:cNvPr id="0" name=""/>
        <dsp:cNvSpPr/>
      </dsp:nvSpPr>
      <dsp:spPr>
        <a:xfrm>
          <a:off x="6741973" y="1419237"/>
          <a:ext cx="269544" cy="3153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6741973" y="1482300"/>
        <a:ext cx="188681" cy="189190"/>
      </dsp:txXfrm>
    </dsp:sp>
    <dsp:sp modelId="{5C97805C-9B95-4936-89E4-81E505BE0442}">
      <dsp:nvSpPr>
        <dsp:cNvPr id="0" name=""/>
        <dsp:cNvSpPr/>
      </dsp:nvSpPr>
      <dsp:spPr>
        <a:xfrm>
          <a:off x="7123404" y="741351"/>
          <a:ext cx="1271437" cy="16710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To choose a region we have to focus on </a:t>
          </a:r>
        </a:p>
      </dsp:txBody>
      <dsp:txXfrm>
        <a:off x="7160643" y="778590"/>
        <a:ext cx="1196959" cy="1596611"/>
      </dsp:txXfrm>
    </dsp:sp>
    <dsp:sp modelId="{F90398D0-9CA2-4C84-871B-415CDD04FB31}">
      <dsp:nvSpPr>
        <dsp:cNvPr id="0" name=""/>
        <dsp:cNvSpPr/>
      </dsp:nvSpPr>
      <dsp:spPr>
        <a:xfrm>
          <a:off x="8521985" y="1419237"/>
          <a:ext cx="269544" cy="3153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8521985" y="1482300"/>
        <a:ext cx="188681" cy="189190"/>
      </dsp:txXfrm>
    </dsp:sp>
    <dsp:sp modelId="{D69E19C7-EE9A-462B-99AB-30130589F563}">
      <dsp:nvSpPr>
        <dsp:cNvPr id="0" name=""/>
        <dsp:cNvSpPr/>
      </dsp:nvSpPr>
      <dsp:spPr>
        <a:xfrm>
          <a:off x="8903416" y="741351"/>
          <a:ext cx="1271437" cy="16710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Products available by region</a:t>
          </a:r>
        </a:p>
      </dsp:txBody>
      <dsp:txXfrm>
        <a:off x="8940655" y="778590"/>
        <a:ext cx="1196959" cy="1596611"/>
      </dsp:txXfrm>
    </dsp:sp>
    <dsp:sp modelId="{26694F49-ED99-407C-A007-343816888CF6}">
      <dsp:nvSpPr>
        <dsp:cNvPr id="0" name=""/>
        <dsp:cNvSpPr/>
      </dsp:nvSpPr>
      <dsp:spPr>
        <a:xfrm>
          <a:off x="10301997" y="1419237"/>
          <a:ext cx="269544" cy="3153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10301997" y="1482300"/>
        <a:ext cx="188681" cy="189190"/>
      </dsp:txXfrm>
    </dsp:sp>
    <dsp:sp modelId="{6AAE4065-8598-42CF-8E70-1B465CDF994B}">
      <dsp:nvSpPr>
        <dsp:cNvPr id="0" name=""/>
        <dsp:cNvSpPr/>
      </dsp:nvSpPr>
      <dsp:spPr>
        <a:xfrm>
          <a:off x="10683428" y="741351"/>
          <a:ext cx="1271437" cy="16710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1"/>
            </a:rPr>
            <a:t>Azure Products by Region | Microsoft Azure</a:t>
          </a:r>
          <a:endParaRPr lang="en-IN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300" kern="1200" dirty="0"/>
        </a:p>
      </dsp:txBody>
      <dsp:txXfrm>
        <a:off x="10720667" y="778590"/>
        <a:ext cx="1196959" cy="159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BC30-CA35-45C1-91AC-AA89745B2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9A0B7-91BE-4274-81E1-22E249C7C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8BB44-973B-4D5C-ADFD-67A129468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BC85-46C1-4D8A-BF4E-726C5F0A47E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10AF-E8C6-4C6A-98D7-BABB6E7F5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70194-1AB3-481F-8555-8D383605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3DD4-E3B4-4FC4-8BC0-35F2E4171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11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351D-3DFE-44C4-AE0D-AC198CF7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9511F-508A-4CF5-A133-0FE12BE65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3FC1-3636-438C-9876-38C057B6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BC85-46C1-4D8A-BF4E-726C5F0A47E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21436-5A78-45CA-9567-8EA71B54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A75B1-D42C-424D-84F8-97795AE7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3DD4-E3B4-4FC4-8BC0-35F2E4171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7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638D2-945B-4510-B3AA-F63C33F89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7D746-AAD8-4D17-833D-F47BB699A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04BAB-8E2E-4A61-A861-0715A1330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BC85-46C1-4D8A-BF4E-726C5F0A47E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7B595-EF65-4C69-84FD-35C90C9A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563CB-708F-4FEE-8F47-69860F40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3DD4-E3B4-4FC4-8BC0-35F2E4171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19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6326-D7A9-4AAB-B07E-96AE8D9B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7FC58-213B-428B-ACE8-646DF764C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739B7-39AE-4035-8AFC-590C294E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BC85-46C1-4D8A-BF4E-726C5F0A47E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B294-7089-496C-9645-1BE560C5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2099B-80AD-4AC2-9D31-F0E59DFA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3DD4-E3B4-4FC4-8BC0-35F2E4171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11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E182-98B9-49F0-93E6-AA6C262D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294D2-84A3-4368-A436-A683D650C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7DD3D-F72D-4B6D-9744-4AB3AC68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BC85-46C1-4D8A-BF4E-726C5F0A47E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02E61-9906-435A-A8A6-6DF8BC33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D26CC-A9FB-46F9-A120-C45E166D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3DD4-E3B4-4FC4-8BC0-35F2E4171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97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E3EB3-1330-43E2-BC31-6D9D7C1B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53B2-E3E5-4B60-B9BF-DC7274746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FF612-6C63-4EEC-8B7B-06DD954D4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20F8F-6271-40C4-A958-BCB65E0F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BC85-46C1-4D8A-BF4E-726C5F0A47E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7C71C-7C91-473B-B3AB-DD9751934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B21A6-F300-43FA-9F57-DE575BD8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3DD4-E3B4-4FC4-8BC0-35F2E4171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43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8D6B-0BCC-4CE8-B2CF-75E8F74C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9455C-9B1D-4F55-BEC4-90E1BE81F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F5EB9-EC36-4F09-9792-B9888CA4D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DF6D5-DF99-4CB7-9786-B27F2A75C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E6AB8-8C41-49CB-AEFB-E918120E2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7969B-05EB-4723-B598-39631B62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BC85-46C1-4D8A-BF4E-726C5F0A47E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53AF1-086A-4799-8EA4-5904ECCD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4E77E-F45A-4845-976B-C8152D50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3DD4-E3B4-4FC4-8BC0-35F2E4171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85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4DD8-C5A6-4533-BDEF-03B4154C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8C897-EDF1-48DF-B49E-A5957653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BC85-46C1-4D8A-BF4E-726C5F0A47E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DBB7F-B177-42DE-8D4F-FD06A4E9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0050B-8965-4E60-A74E-78306300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3DD4-E3B4-4FC4-8BC0-35F2E4171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66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875D5-D146-4CCE-B579-9DE6C292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BC85-46C1-4D8A-BF4E-726C5F0A47E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4F97D-6746-4064-ACC9-9FA08D21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CD1E9-5A8F-473D-B556-F82EE034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3DD4-E3B4-4FC4-8BC0-35F2E4171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4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4A3F-AA21-45EE-A80E-60A9CBDF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3583-A8D4-4F69-AF2D-265159703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EBCFD-C4C2-4310-9FC1-F7ED7E1F6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8B672-AEC1-4437-8BE5-CBAB242B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BC85-46C1-4D8A-BF4E-726C5F0A47E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85B3D-0613-43BE-8910-E839B737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33EC0-6387-4DED-8563-5361809A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3DD4-E3B4-4FC4-8BC0-35F2E4171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82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FE2D-4FB9-4DF0-8076-3794D3A7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E6CA2-68C8-4337-B685-BFBD3CA76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052B8-6315-4D8F-962F-DEF7729A2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6FAFE-D04F-4774-9179-6F87DD77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ABC85-46C1-4D8A-BF4E-726C5F0A47E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D1D6D-5B98-4B00-858C-2A8EF277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2DC0C-AFD2-4C58-BF21-24117741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43DD4-E3B4-4FC4-8BC0-35F2E4171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76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D285F-80E8-4E67-A26B-E683408D6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3C765-DD5E-45EB-B16E-0598AEFC8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3DB2-58AD-461B-B8BE-4C9D5ECE3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ABC85-46C1-4D8A-BF4E-726C5F0A47E6}" type="datetimeFigureOut">
              <a:rPr lang="en-IN" smtClean="0"/>
              <a:t>25-09-2023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679F3-7007-43BE-8CC5-92BC5A533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E4DBB-DAC5-4F11-96A2-D9EC378E7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43DD4-E3B4-4FC4-8BC0-35F2E4171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75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90793D-B2E0-4980-87FB-3497DE311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97" y="1979300"/>
            <a:ext cx="11465438" cy="42794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7984D8-E580-415A-9AFA-CB8986EE05DE}"/>
              </a:ext>
            </a:extLst>
          </p:cNvPr>
          <p:cNvSpPr/>
          <p:nvPr/>
        </p:nvSpPr>
        <p:spPr>
          <a:xfrm>
            <a:off x="239697" y="71022"/>
            <a:ext cx="11465438" cy="6391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2">
                    <a:lumMod val="50000"/>
                  </a:schemeClr>
                </a:solidFill>
              </a:rPr>
              <a:t>Creating A resource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D1069-6EBB-4B33-951B-29997BFD62B9}"/>
              </a:ext>
            </a:extLst>
          </p:cNvPr>
          <p:cNvSpPr txBox="1"/>
          <p:nvPr/>
        </p:nvSpPr>
        <p:spPr>
          <a:xfrm>
            <a:off x="239697" y="1091535"/>
            <a:ext cx="1146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resource group is a location where a group of user of same department share the resource and use the services, in an organization.</a:t>
            </a:r>
          </a:p>
        </p:txBody>
      </p:sp>
    </p:spTree>
    <p:extLst>
      <p:ext uri="{BB962C8B-B14F-4D97-AF65-F5344CB8AC3E}">
        <p14:creationId xmlns:p14="http://schemas.microsoft.com/office/powerpoint/2010/main" val="88291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A913AB-11E4-498C-B56F-3BF1344D1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316"/>
            <a:ext cx="12192000" cy="5235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D9E2EF-CC89-4213-8FED-B8C2C660ACE9}"/>
              </a:ext>
            </a:extLst>
          </p:cNvPr>
          <p:cNvSpPr txBox="1"/>
          <p:nvPr/>
        </p:nvSpPr>
        <p:spPr>
          <a:xfrm>
            <a:off x="195309" y="97654"/>
            <a:ext cx="113989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In side rawtaxidata container, we can upload the data directly or add directory to crate a folder inside that folder we can add the data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31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999583-5352-4520-AA8A-89D24EAEA8E8}"/>
              </a:ext>
            </a:extLst>
          </p:cNvPr>
          <p:cNvSpPr txBox="1"/>
          <p:nvPr/>
        </p:nvSpPr>
        <p:spPr>
          <a:xfrm>
            <a:off x="97654" y="284085"/>
            <a:ext cx="1166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Creating Data Factory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FE5EA-6518-4572-AF7A-A810F01567AE}"/>
              </a:ext>
            </a:extLst>
          </p:cNvPr>
          <p:cNvSpPr txBox="1"/>
          <p:nvPr/>
        </p:nvSpPr>
        <p:spPr>
          <a:xfrm>
            <a:off x="221942" y="941033"/>
            <a:ext cx="1190495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Search for data factory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Click on it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Create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Provide details 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Choose subscription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Choose resource group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Give name, region, version-v2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Review and create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Using data factory we perform etl and run pipeline to store data in data lake gen2 which is non other than directory inside container in storage account.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59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6E17E1-79B3-4B7C-A6BF-74C3C1518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980"/>
            <a:ext cx="12192000" cy="527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55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27ABE7-9198-4CA2-8D48-9935C7E46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1160"/>
            <a:ext cx="12192000" cy="5276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E39C4E-DB88-4D4E-BCFC-6C061A989A1F}"/>
              </a:ext>
            </a:extLst>
          </p:cNvPr>
          <p:cNvSpPr txBox="1"/>
          <p:nvPr/>
        </p:nvSpPr>
        <p:spPr>
          <a:xfrm>
            <a:off x="106532" y="186431"/>
            <a:ext cx="12011487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By clicking launch studio it will redirect to data factory studio page where we do all the operations.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Before launching studio, lets give the access control (IAM) to user.  </a:t>
            </a:r>
          </a:p>
        </p:txBody>
      </p:sp>
    </p:spTree>
    <p:extLst>
      <p:ext uri="{BB962C8B-B14F-4D97-AF65-F5344CB8AC3E}">
        <p14:creationId xmlns:p14="http://schemas.microsoft.com/office/powerpoint/2010/main" val="3438095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F4DA0D-7E85-404D-92B8-B1610D8E2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088"/>
            <a:ext cx="12192000" cy="5286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A2E19-3352-4B09-B932-712DC6E2AA31}"/>
              </a:ext>
            </a:extLst>
          </p:cNvPr>
          <p:cNvSpPr txBox="1"/>
          <p:nvPr/>
        </p:nvSpPr>
        <p:spPr>
          <a:xfrm>
            <a:off x="88777" y="97654"/>
            <a:ext cx="120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Click on access control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+ add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Select the role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Next in member  + add member , select the user, </a:t>
            </a:r>
            <a:r>
              <a:rPr lang="en-US" dirty="0" err="1"/>
              <a:t>next,done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469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4EFB57-59A9-4BFA-94DA-D462EFA61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5427"/>
            <a:ext cx="12192000" cy="53025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18C977-B316-45E1-9285-84D0759930D6}"/>
              </a:ext>
            </a:extLst>
          </p:cNvPr>
          <p:cNvSpPr txBox="1"/>
          <p:nvPr/>
        </p:nvSpPr>
        <p:spPr>
          <a:xfrm>
            <a:off x="106531" y="159798"/>
            <a:ext cx="11904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Click on launch studio.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Azure Data Factory look like this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0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16B41D-7D42-495A-88CC-4A3E8F9F302F}"/>
              </a:ext>
            </a:extLst>
          </p:cNvPr>
          <p:cNvSpPr txBox="1"/>
          <p:nvPr/>
        </p:nvSpPr>
        <p:spPr>
          <a:xfrm>
            <a:off x="124287" y="191151"/>
            <a:ext cx="11416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Creating Azure Key vault</a:t>
            </a:r>
            <a:endParaRPr lang="en-IN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6B0F6-1A04-4303-881D-88698A1D00A6}"/>
              </a:ext>
            </a:extLst>
          </p:cNvPr>
          <p:cNvSpPr txBox="1"/>
          <p:nvPr/>
        </p:nvSpPr>
        <p:spPr>
          <a:xfrm>
            <a:off x="275208" y="896645"/>
            <a:ext cx="11345662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Using Key Vault service , we store our keys, secrets in key vault so that when we have to give access of resource to another service we don’t need to give direct access key to that , we just use name that we provide in terms of creating a secrets or keys.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In  azure data factory when we have to access storage account to store data or retrieve data , we provide the name of secrets we provide at the time of generate.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Search key vault in azure portal HOME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Select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Create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14642-472C-44C8-995A-53F5DF2B1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8" y="4754698"/>
            <a:ext cx="11568162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5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956CE-C908-46F7-AC78-F0846EF1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7613"/>
            <a:ext cx="12192000" cy="52203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E9327B-C4EB-4F57-9387-9AE2A2B66336}"/>
              </a:ext>
            </a:extLst>
          </p:cNvPr>
          <p:cNvSpPr txBox="1"/>
          <p:nvPr/>
        </p:nvSpPr>
        <p:spPr>
          <a:xfrm>
            <a:off x="179033" y="79899"/>
            <a:ext cx="11443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Project Details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Key vault name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Review + create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163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318482-8508-4BF8-99C0-CB1200C4A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1" y="1447759"/>
            <a:ext cx="12192000" cy="5116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181B70-9926-41C9-96B8-2C909A38048E}"/>
              </a:ext>
            </a:extLst>
          </p:cNvPr>
          <p:cNvSpPr txBox="1"/>
          <p:nvPr/>
        </p:nvSpPr>
        <p:spPr>
          <a:xfrm>
            <a:off x="168676" y="221942"/>
            <a:ext cx="1178066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Objects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We are going to store our keys and secrets.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537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F575D-D5DD-449D-9421-D6233C5A1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656"/>
            <a:ext cx="12192000" cy="50633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B546DF-CD36-42CC-90FA-480536395FD0}"/>
              </a:ext>
            </a:extLst>
          </p:cNvPr>
          <p:cNvSpPr txBox="1"/>
          <p:nvPr/>
        </p:nvSpPr>
        <p:spPr>
          <a:xfrm>
            <a:off x="125767" y="204186"/>
            <a:ext cx="1194046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Click on secrets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+ generate/import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To add keys /secrets to key vault first give role to user in IAM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84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7EBBCED-764C-407F-8723-1E79F98BCA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1958095"/>
              </p:ext>
            </p:extLst>
          </p:nvPr>
        </p:nvGraphicFramePr>
        <p:xfrm>
          <a:off x="71021" y="275208"/>
          <a:ext cx="11958223" cy="3153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384A52-1FE6-4870-907B-A84C9B73BD19}"/>
              </a:ext>
            </a:extLst>
          </p:cNvPr>
          <p:cNvSpPr txBox="1"/>
          <p:nvPr/>
        </p:nvSpPr>
        <p:spPr>
          <a:xfrm>
            <a:off x="116888" y="3609869"/>
            <a:ext cx="11958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Creating a storage account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B1B3E-C278-46E5-BE2C-8420F7ED0F41}"/>
              </a:ext>
            </a:extLst>
          </p:cNvPr>
          <p:cNvSpPr txBox="1"/>
          <p:nvPr/>
        </p:nvSpPr>
        <p:spPr>
          <a:xfrm>
            <a:off x="177553" y="4252404"/>
            <a:ext cx="119582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Using Storage account we store the data in azure.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There are 2 types of storage account.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4 type of storage type.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3 levels of data redundancy.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3 tires of storing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546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C7C991-B898-43C5-AEB1-CF3BF8406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812"/>
            <a:ext cx="12192000" cy="5417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6BC595-80E9-477F-8BEC-C09F5B9EC1ED}"/>
              </a:ext>
            </a:extLst>
          </p:cNvPr>
          <p:cNvSpPr txBox="1"/>
          <p:nvPr/>
        </p:nvSpPr>
        <p:spPr>
          <a:xfrm>
            <a:off x="133165" y="97655"/>
            <a:ext cx="119108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Click on IAM(access control)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Click +add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00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73D58D-F7B3-466A-979C-9F8443F0F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0536"/>
            <a:ext cx="12192000" cy="57074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D7553D-06EA-43EA-92CA-3100337EF09F}"/>
              </a:ext>
            </a:extLst>
          </p:cNvPr>
          <p:cNvSpPr txBox="1"/>
          <p:nvPr/>
        </p:nvSpPr>
        <p:spPr>
          <a:xfrm>
            <a:off x="142042" y="88777"/>
            <a:ext cx="11691891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Key Vault Administrator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Next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9258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82BB4C-A460-4AF3-955E-645427053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3821"/>
            <a:ext cx="12192000" cy="52741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60D073-5C46-4262-88F5-09EFF3BD9D0B}"/>
              </a:ext>
            </a:extLst>
          </p:cNvPr>
          <p:cNvSpPr txBox="1"/>
          <p:nvPr/>
        </p:nvSpPr>
        <p:spPr>
          <a:xfrm>
            <a:off x="0" y="0"/>
            <a:ext cx="1172740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Click on +select members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will show a list of users.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Select the user</a:t>
            </a:r>
            <a:r>
              <a:rPr lang="en-IN" dirty="0"/>
              <a:t> and next , review +assign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89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A096EA-8AFF-4FE2-B6AE-8FAA84C1DB30}"/>
              </a:ext>
            </a:extLst>
          </p:cNvPr>
          <p:cNvSpPr txBox="1"/>
          <p:nvPr/>
        </p:nvSpPr>
        <p:spPr>
          <a:xfrm>
            <a:off x="168676" y="141311"/>
            <a:ext cx="11390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Adding storage account secrets to key Vault</a:t>
            </a:r>
            <a:endParaRPr lang="en-IN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056342-8C14-4F72-9565-3AF66E52A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3707"/>
            <a:ext cx="12192000" cy="5314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43E820-CDF4-47D7-A395-3972D38F011C}"/>
              </a:ext>
            </a:extLst>
          </p:cNvPr>
          <p:cNvSpPr txBox="1"/>
          <p:nvPr/>
        </p:nvSpPr>
        <p:spPr>
          <a:xfrm>
            <a:off x="79899" y="77179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storage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access keys , click on show,  copy the key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423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8B4AC7-C234-4520-BBD8-3D28D203B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4656"/>
            <a:ext cx="12192000" cy="5063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CD7BA8-F2C7-4872-A1EA-12E8A2604DDB}"/>
              </a:ext>
            </a:extLst>
          </p:cNvPr>
          <p:cNvSpPr txBox="1"/>
          <p:nvPr/>
        </p:nvSpPr>
        <p:spPr>
          <a:xfrm>
            <a:off x="115410" y="221942"/>
            <a:ext cx="1163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key vault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secrets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/import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will open a window to store secret key  and give a name to secret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263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28E334-C122-4C69-B49D-107E877F8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5692"/>
            <a:ext cx="12192000" cy="5732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6DE982-2A61-45B1-A15D-F1050F31ACA2}"/>
              </a:ext>
            </a:extLst>
          </p:cNvPr>
          <p:cNvSpPr txBox="1"/>
          <p:nvPr/>
        </p:nvSpPr>
        <p:spPr>
          <a:xfrm>
            <a:off x="142043" y="0"/>
            <a:ext cx="11816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Paste the access key in secret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Activation 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expiration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3951647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DE26DA-D761-48F7-A57D-41BC8B742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" y="1249063"/>
            <a:ext cx="12192000" cy="4552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3845A5-6737-4E9B-9AC1-325AF75E7735}"/>
              </a:ext>
            </a:extLst>
          </p:cNvPr>
          <p:cNvSpPr txBox="1"/>
          <p:nvPr/>
        </p:nvSpPr>
        <p:spPr>
          <a:xfrm>
            <a:off x="88777" y="319596"/>
            <a:ext cx="114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Successfully the secret ‘</a:t>
            </a:r>
            <a:r>
              <a:rPr lang="en-US" dirty="0" err="1"/>
              <a:t>nyc</a:t>
            </a:r>
            <a:r>
              <a:rPr lang="en-US" dirty="0"/>
              <a:t>-storage-account-key’ (name of the secret key)  created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36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5887B8-F9E6-4535-8F08-BC7A6FB29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1" y="717968"/>
            <a:ext cx="11079332" cy="60658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673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ECA141-7AE9-4C14-A8FB-C7A87904E22A}"/>
              </a:ext>
            </a:extLst>
          </p:cNvPr>
          <p:cNvSpPr txBox="1"/>
          <p:nvPr/>
        </p:nvSpPr>
        <p:spPr>
          <a:xfrm>
            <a:off x="408373" y="488271"/>
            <a:ext cx="10289219" cy="743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Choose Subscription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Choose the resource , that we create previously Data Practice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Give a storage account name , name should be unique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Because it is  going to create an URL through which we connect it from other services and account to perform any operation.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Select the region same as we provide the resource group.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Select the redundancy type</a:t>
            </a:r>
            <a:r>
              <a:rPr lang="en-IN" dirty="0"/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   LRS ( locally redundant storage) :</a:t>
            </a:r>
          </a:p>
          <a:p>
            <a:pPr>
              <a:lnSpc>
                <a:spcPct val="150000"/>
              </a:lnSpc>
            </a:pPr>
            <a:r>
              <a:rPr lang="en-IN" dirty="0"/>
              <a:t>				Three copies of  data which is maintained within the same primary data centre.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ZRS (zone redundant storage) :</a:t>
            </a:r>
          </a:p>
          <a:p>
            <a:pPr marL="3028950" lvl="6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Three copies of data replicated synchronously to  3 azure availability zones in a primary region.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44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6F5E2A-5408-414F-9CBA-8899E1052374}"/>
              </a:ext>
            </a:extLst>
          </p:cNvPr>
          <p:cNvSpPr txBox="1"/>
          <p:nvPr/>
        </p:nvSpPr>
        <p:spPr>
          <a:xfrm>
            <a:off x="337351" y="266330"/>
            <a:ext cx="115764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GRS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Geo Redundant Storage  : This allows our data to be stored in different geographic areas of the country or world.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You get 3 copies within a primary region and places another 3 additional asynchronous copies in another region.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/>
                </a:solidFill>
              </a:rPr>
              <a:t>Performance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There are 2 types of storage account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Standard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Premium(very low latency)</a:t>
            </a:r>
          </a:p>
          <a:p>
            <a:pPr marL="3486150" lvl="7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Very good data movement from A to B</a:t>
            </a:r>
          </a:p>
          <a:p>
            <a:pPr marL="3486150" lvl="7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High I/O use case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37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E52E2-DBD1-4C36-93D9-193BCBD8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4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58647C-EC22-478A-9C5F-D24D93EA5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5353"/>
            <a:ext cx="12192000" cy="17853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A3ACDE-4539-4A12-9D34-74F32BC8AF59}"/>
              </a:ext>
            </a:extLst>
          </p:cNvPr>
          <p:cNvSpPr txBox="1"/>
          <p:nvPr/>
        </p:nvSpPr>
        <p:spPr>
          <a:xfrm>
            <a:off x="187910" y="0"/>
            <a:ext cx="11816179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After providing the details click on next</a:t>
            </a:r>
            <a:endParaRPr lang="en-IN" dirty="0"/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In next page we will set access tier and convert to azure data lake gen2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Azure data lake gen2 is the combination of Hadoop and blob storage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In Azure storage account there are 4 types of storage available.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Azure blobs represented as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container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Azure files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Azure queues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Azure tables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 Blob we can </a:t>
            </a:r>
            <a:r>
              <a:rPr lang="en-US" dirty="0">
                <a:solidFill>
                  <a:srgbClr val="002060"/>
                </a:solidFill>
              </a:rPr>
              <a:t>store 3 types of data classification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Structured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Semi-structured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unstructured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65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1E561D-E9B6-4F3F-9CD2-0997F70A93C0}"/>
              </a:ext>
            </a:extLst>
          </p:cNvPr>
          <p:cNvSpPr txBox="1"/>
          <p:nvPr/>
        </p:nvSpPr>
        <p:spPr>
          <a:xfrm>
            <a:off x="97654" y="115410"/>
            <a:ext cx="11922711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On this advanced page by selecting this hierarchical checklist we convert this storage account blob to azure data lake gen2.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Just there in advanced page we have option to select access tier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/>
                </a:solidFill>
              </a:rPr>
              <a:t>Hot by default selected</a:t>
            </a:r>
          </a:p>
          <a:p>
            <a:pPr marL="2114550" lvl="4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Optimized for storing the data that is accessed frequently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cool 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Optimized for storing the data that is in frequently accessed and stored at least for 30 days  (early deletion fee)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Click next ,next, review, create</a:t>
            </a:r>
          </a:p>
        </p:txBody>
      </p:sp>
    </p:spTree>
    <p:extLst>
      <p:ext uri="{BB962C8B-B14F-4D97-AF65-F5344CB8AC3E}">
        <p14:creationId xmlns:p14="http://schemas.microsoft.com/office/powerpoint/2010/main" val="99010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B19E40-EA48-4A58-8DFA-C48308D87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8314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961345-1695-46EC-A33B-1E8CFD8DF143}"/>
              </a:ext>
            </a:extLst>
          </p:cNvPr>
          <p:cNvSpPr txBox="1"/>
          <p:nvPr/>
        </p:nvSpPr>
        <p:spPr>
          <a:xfrm>
            <a:off x="3701988" y="239697"/>
            <a:ext cx="82651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These are 4 types of storage in azure storage account.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Click on containers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+ container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Give name of the container to create one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Create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Click  + add directory inside the container to add director to container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Directory is like folder inside a container.</a:t>
            </a:r>
          </a:p>
          <a:p>
            <a:pPr lvl="2"/>
            <a:endParaRPr lang="en-US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480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879</Words>
  <Application>Microsoft Office PowerPoint</Application>
  <PresentationFormat>Widescreen</PresentationFormat>
  <Paragraphs>121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Berlin Sans FB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Rashmiranjan</dc:creator>
  <cp:lastModifiedBy>Rashmiranjan</cp:lastModifiedBy>
  <cp:revision>29</cp:revision>
  <dcterms:created xsi:type="dcterms:W3CDTF">2023-09-25T06:40:36Z</dcterms:created>
  <dcterms:modified xsi:type="dcterms:W3CDTF">2023-09-25T13:04:38Z</dcterms:modified>
</cp:coreProperties>
</file>