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1" r:id="rId7"/>
    <p:sldId id="260" r:id="rId8"/>
    <p:sldId id="258" r:id="rId9"/>
    <p:sldId id="259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E052-3F2E-43BF-8DF9-300D57460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F4F6F-B618-41FC-997B-2BA68CF76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FE21E-9C4A-459A-98F6-8E8DFBDD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79691-DF48-4837-AB24-DFE196AF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7583-1CB3-45E5-AE37-1A4808A4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27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1B5F-824B-4EAC-8C5A-BB8E8D82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60986-8C2C-472A-85CE-7AB145C6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FE349-2C99-4B60-9601-98A18568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2AE0F-D183-4BA6-9580-0B589F1E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2E38-1B33-48A2-904D-F9A189E1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8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6620FB-AAE9-4A67-B268-F86CE9AF7D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A48D3-F043-4630-BE72-7CA2135ED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5607B-7AC7-48A1-889A-1E874DB9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57001-0660-4F72-9D4E-64D57F31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11A3-2EB3-4082-BB04-D9095055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98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96E5-DF62-4BFB-BC2C-FE3D9201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A062-80F7-4637-96BC-15E9DB8D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CF8D-07F3-48E2-9B40-FE8267B7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8C24A-252F-4BFE-BA6A-7E35F960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8D895-B274-4FFC-977C-C151A8BF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3180-BB0F-475A-8A30-A84B127BC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05E70-750A-472A-9460-47DA6B72C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0B4F-FA50-46D6-BBA4-566C4303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6E235-1DB5-43E5-B336-142BD085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AEEA-8888-4BC6-A8B6-4208FC45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2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99BE-F8A0-4BA5-91D5-F901FB5F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C255-C8C0-4198-8F20-2F95B7B66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17C4E-F79F-4440-89FB-DA88F885E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D57BD-2757-4457-8FE2-B56E2678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B6F4-E5E7-4DB2-ABDA-223D0196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7C3F7-2127-4D53-90A2-CF35D3AE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56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FCE7-E1A8-433D-A904-B19CFAB4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C43F7-C11A-4683-81FB-C6CFDB1E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5F8B6-C449-4DA0-B88D-CFE69D09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E5B06-90E5-4541-A985-38AC95448F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466B1-D671-4362-9841-6E50CCC0F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CA8F7-F680-4B9C-983B-78399E79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BAA48-5BE8-4489-8910-C0028F41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8359C-4128-461D-AEBC-49D8CF08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98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3AD0-AB1A-4579-8427-33635C24B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0AC1D-6DFD-4875-8EFE-EDB3A975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28A14-B0EB-4D95-8EF5-508EF300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991AC-3738-4DC9-BDF5-7A1900F0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53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B6E3D-920B-4936-9695-C91F2F79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74A632-E264-4C77-B5BC-31951253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07B2D-1481-4229-ADEA-7568831C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5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1C25-69C3-44C0-AF66-5733932B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056D0-EC56-427E-9C82-76083B6E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577A3-2A2F-49E8-961C-6E49487B1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370DE-F7DD-4149-A9FE-3282C07F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B044-90C5-40D5-972A-E919704F1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0F289-BAC2-4794-B2D8-F68929A5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72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E88A-F4F1-4E60-A1DD-1ED9C488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99542-D9FD-4214-97FC-56BB83D7D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13F2F-EFC9-4402-B585-C6756320E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9B803-8BF2-4A1A-8472-E5E2FEA0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00501-76A8-4E52-B0CC-837C1208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39A6A-7D32-4B19-83C7-85A6FE37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3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E851C-A8B6-4981-B342-639FA9F6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ABCAF-A403-4F15-A423-6E155C4B0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2D5A-3B0F-400F-9F85-8BC80A754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A175-02F7-4943-9711-13F6DEEA8736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85C3-9A74-40FC-A1CD-9F6309808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57038-411F-4F15-92A1-1102A6E84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C68C7-93DB-410E-A6E9-0B8621E77C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9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9EB3DA-AFCC-4B43-B2A9-DB357D04AE8D}"/>
              </a:ext>
            </a:extLst>
          </p:cNvPr>
          <p:cNvSpPr txBox="1"/>
          <p:nvPr/>
        </p:nvSpPr>
        <p:spPr>
          <a:xfrm>
            <a:off x="665825" y="124288"/>
            <a:ext cx="1107045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We can directly connect with data lake gen2 through power bi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But As my free trial expire I have to do this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ACB050-1978-4C84-B931-7FA8CECEA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02" y="1045852"/>
            <a:ext cx="7164280" cy="5812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647D40-B259-4156-AC3F-CB73027CB74A}"/>
              </a:ext>
            </a:extLst>
          </p:cNvPr>
          <p:cNvSpPr txBox="1"/>
          <p:nvPr/>
        </p:nvSpPr>
        <p:spPr>
          <a:xfrm>
            <a:off x="8140823" y="1464816"/>
            <a:ext cx="38262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SQL server express edition is a free edition of Microsoft sql server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After installing it creates a local server on our machine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Then we connect this server with SSMS (sql server management service)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Create data base and upload modeled data as 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 find the server 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/>
                </a:solidFill>
              </a:rPr>
              <a:t>Search services in windows search bar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431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993EB-81D9-45BA-8D64-3D022BB3F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144" y="1290036"/>
            <a:ext cx="9898602" cy="55679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90AE3-8856-4B93-80F2-B6C7612AB6A3}"/>
              </a:ext>
            </a:extLst>
          </p:cNvPr>
          <p:cNvSpPr txBox="1"/>
          <p:nvPr/>
        </p:nvSpPr>
        <p:spPr>
          <a:xfrm>
            <a:off x="177553" y="195309"/>
            <a:ext cx="941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Doing same procedure for all files</a:t>
            </a:r>
          </a:p>
        </p:txBody>
      </p:sp>
    </p:spTree>
    <p:extLst>
      <p:ext uri="{BB962C8B-B14F-4D97-AF65-F5344CB8AC3E}">
        <p14:creationId xmlns:p14="http://schemas.microsoft.com/office/powerpoint/2010/main" val="3737145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01DF7-C033-4E30-A4A0-CFC8EFB2C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410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69C72-AE8D-4427-8A28-E58D1F620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7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3F8D46-4B86-439A-B75B-3F7D9A415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9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5D6F8-7825-463A-BF29-0D9547787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525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9DF90D-5303-4000-8BB2-D594957A1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8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D529AF-6282-43A7-8254-2986C1BE4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3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6E0EA-5048-4CAE-AA53-FBFE6C1EC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5358"/>
            <a:ext cx="10351363" cy="5822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F59A2D-8A4F-4576-841E-6960F3A8D88B}"/>
              </a:ext>
            </a:extLst>
          </p:cNvPr>
          <p:cNvSpPr txBox="1"/>
          <p:nvPr/>
        </p:nvSpPr>
        <p:spPr>
          <a:xfrm>
            <a:off x="159798" y="22269"/>
            <a:ext cx="9889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Right click on server name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See properties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Copy server name</a:t>
            </a:r>
          </a:p>
        </p:txBody>
      </p:sp>
    </p:spTree>
    <p:extLst>
      <p:ext uri="{BB962C8B-B14F-4D97-AF65-F5344CB8AC3E}">
        <p14:creationId xmlns:p14="http://schemas.microsoft.com/office/powerpoint/2010/main" val="56432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0A94D-025C-4502-AA51-C47D4B93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150"/>
            <a:ext cx="10058400" cy="5657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7AB5B0-50C0-4172-9710-5FE70BBE2210}"/>
              </a:ext>
            </a:extLst>
          </p:cNvPr>
          <p:cNvSpPr txBox="1"/>
          <p:nvPr/>
        </p:nvSpPr>
        <p:spPr>
          <a:xfrm>
            <a:off x="150920" y="79899"/>
            <a:ext cx="9685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Right click on 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See properties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Copy database name to connect with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601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7EC228-4650-4168-A33E-1FF890072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5447"/>
            <a:ext cx="10475650" cy="5892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00F6D0-03BC-4155-9103-99C6430E97DD}"/>
              </a:ext>
            </a:extLst>
          </p:cNvPr>
          <p:cNvSpPr txBox="1"/>
          <p:nvPr/>
        </p:nvSpPr>
        <p:spPr>
          <a:xfrm>
            <a:off x="195309" y="35990"/>
            <a:ext cx="1016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Click on get data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Select sql server provide details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Select direct query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649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A0ED1D-796C-495E-B614-645AEA64B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B6A17-8D00-4D10-A4B1-ECD852E68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9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00026-D766-4D6A-8971-064C32CAE684}"/>
              </a:ext>
            </a:extLst>
          </p:cNvPr>
          <p:cNvSpPr txBox="1"/>
          <p:nvPr/>
        </p:nvSpPr>
        <p:spPr>
          <a:xfrm>
            <a:off x="310718" y="257452"/>
            <a:ext cx="107774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connect icon right to connect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server type = database engine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Server name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click on v icon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To see the servers available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local servers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database engine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Select the one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authentication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Select windows authentication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it will direct connect to database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connect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23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DB352B-2EAF-4E89-930D-B80987646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9153"/>
            <a:ext cx="9437950" cy="5308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32A273-01C2-41AB-962D-7412C873D83A}"/>
              </a:ext>
            </a:extLst>
          </p:cNvPr>
          <p:cNvSpPr txBox="1"/>
          <p:nvPr/>
        </p:nvSpPr>
        <p:spPr>
          <a:xfrm>
            <a:off x="798990" y="133165"/>
            <a:ext cx="917951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Right Click on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To create a new database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Name it </a:t>
            </a:r>
            <a:r>
              <a:rPr lang="en-IN" dirty="0" err="1"/>
              <a:t>nyc</a:t>
            </a:r>
            <a:r>
              <a:rPr lang="en-IN" dirty="0"/>
              <a:t>-</a:t>
            </a:r>
            <a:r>
              <a:rPr lang="en-IN" dirty="0" err="1"/>
              <a:t>tlc</a:t>
            </a:r>
            <a:r>
              <a:rPr lang="en-IN" dirty="0"/>
              <a:t>-data</a:t>
            </a:r>
          </a:p>
        </p:txBody>
      </p:sp>
    </p:spTree>
    <p:extLst>
      <p:ext uri="{BB962C8B-B14F-4D97-AF65-F5344CB8AC3E}">
        <p14:creationId xmlns:p14="http://schemas.microsoft.com/office/powerpoint/2010/main" val="387801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A6652D-D54F-4852-B6BC-DC3AF5E41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853"/>
            <a:ext cx="9641150" cy="54231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58F88C-2D9A-4F70-AA4B-74FB05681A11}"/>
              </a:ext>
            </a:extLst>
          </p:cNvPr>
          <p:cNvSpPr txBox="1"/>
          <p:nvPr/>
        </p:nvSpPr>
        <p:spPr>
          <a:xfrm>
            <a:off x="150920" y="97654"/>
            <a:ext cx="949023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Right click on the database of </a:t>
            </a:r>
            <a:r>
              <a:rPr lang="en-US" dirty="0" err="1"/>
              <a:t>nyc</a:t>
            </a:r>
            <a:r>
              <a:rPr lang="en-US" dirty="0"/>
              <a:t>-</a:t>
            </a:r>
            <a:r>
              <a:rPr lang="en-US" dirty="0" err="1"/>
              <a:t>tlc</a:t>
            </a:r>
            <a:r>
              <a:rPr lang="en-US" dirty="0"/>
              <a:t>-data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Import flat files as our data file format is csv</a:t>
            </a:r>
          </a:p>
        </p:txBody>
      </p:sp>
    </p:spTree>
    <p:extLst>
      <p:ext uri="{BB962C8B-B14F-4D97-AF65-F5344CB8AC3E}">
        <p14:creationId xmlns:p14="http://schemas.microsoft.com/office/powerpoint/2010/main" val="210665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9800B-149A-460C-B71A-67AF0D131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898"/>
            <a:ext cx="9703293" cy="5458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306F2-A8C9-49C4-8695-4325DBF40FC6}"/>
              </a:ext>
            </a:extLst>
          </p:cNvPr>
          <p:cNvSpPr txBox="1"/>
          <p:nvPr/>
        </p:nvSpPr>
        <p:spPr>
          <a:xfrm>
            <a:off x="159798" y="53266"/>
            <a:ext cx="94458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Click on browse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Select the file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Table name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658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E3D317-814B-47D2-9A5D-A454A2399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415"/>
            <a:ext cx="10431262" cy="5867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439E1-8E53-4242-AC82-950275938CC9}"/>
              </a:ext>
            </a:extLst>
          </p:cNvPr>
          <p:cNvSpPr txBox="1"/>
          <p:nvPr/>
        </p:nvSpPr>
        <p:spPr>
          <a:xfrm>
            <a:off x="115410" y="67085"/>
            <a:ext cx="10218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Previewing data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Next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32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09C1-BF6C-4904-A487-1D3B9C978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0137"/>
            <a:ext cx="10040645" cy="5647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F9F37F-762C-4AEF-948B-0EFD68816B88}"/>
              </a:ext>
            </a:extLst>
          </p:cNvPr>
          <p:cNvSpPr txBox="1"/>
          <p:nvPr/>
        </p:nvSpPr>
        <p:spPr>
          <a:xfrm>
            <a:off x="159798" y="0"/>
            <a:ext cx="9321554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Check the data type  and convert into correct data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Set primary keys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Next ,next done</a:t>
            </a:r>
          </a:p>
        </p:txBody>
      </p:sp>
    </p:spTree>
    <p:extLst>
      <p:ext uri="{BB962C8B-B14F-4D97-AF65-F5344CB8AC3E}">
        <p14:creationId xmlns:p14="http://schemas.microsoft.com/office/powerpoint/2010/main" val="65754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229</Words>
  <Application>Microsoft Office PowerPoint</Application>
  <PresentationFormat>Widescreen</PresentationFormat>
  <Paragraphs>49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Rashmiranjan</dc:creator>
  <cp:lastModifiedBy>Rashmiranjan</cp:lastModifiedBy>
  <cp:revision>9</cp:revision>
  <dcterms:created xsi:type="dcterms:W3CDTF">2023-09-26T02:33:39Z</dcterms:created>
  <dcterms:modified xsi:type="dcterms:W3CDTF">2023-09-26T03:23:08Z</dcterms:modified>
</cp:coreProperties>
</file>