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5C5A-AA00-3B18-D147-C6FDF92A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B8F9-EA50-9695-A73B-E115522D8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Any 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16BE-73E5-288E-E390-1AC670198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7C6-D55A-FA6E-7C80-32653239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33ED-C4FF-D857-8B7B-3082F16B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30044"/>
            <a:ext cx="8825659" cy="1140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huge thanks to Rashmi’s husband for all of his suggestions and help</a:t>
            </a:r>
          </a:p>
        </p:txBody>
      </p:sp>
    </p:spTree>
    <p:extLst>
      <p:ext uri="{BB962C8B-B14F-4D97-AF65-F5344CB8AC3E}">
        <p14:creationId xmlns:p14="http://schemas.microsoft.com/office/powerpoint/2010/main" val="11572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r>
              <a:rPr lang="en-US" dirty="0"/>
              <a:t>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3ACC-A43B-51DF-28C1-BC4BFC9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0" y="2695534"/>
            <a:ext cx="2015557" cy="368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A4910-24BB-BAC8-06C6-E4E888E0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3" y="2695534"/>
            <a:ext cx="2372056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1955B-F8E0-D301-0C1A-C1AC015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1" y="2695534"/>
            <a:ext cx="1934444" cy="38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A574-8BA7-1E4C-F52F-2EBD6074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33685"/>
            <a:ext cx="3296276" cy="3778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E202-9E66-F841-73C6-33300FC6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70" y="2933685"/>
            <a:ext cx="3721276" cy="2009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BDF1F-5801-3431-A9D9-22FFA0BA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86" y="2933685"/>
            <a:ext cx="3102660" cy="37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597A-9E4D-C074-84A8-23AA3D6F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6" y="2995794"/>
            <a:ext cx="4173262" cy="3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Leaflet, D3, MagicMouse.js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6665-D1F8-1D7C-8DF8-B6EF53A7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91696"/>
            <a:ext cx="4176172" cy="336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87294-808F-087C-45F5-12806EA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37" y="2991696"/>
            <a:ext cx="2979888" cy="1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proved to be more of a challenge than anticipated</a:t>
            </a:r>
          </a:p>
          <a:p>
            <a:r>
              <a:rPr lang="en-US" dirty="0"/>
              <a:t>Compiling data for each country in the database was extraordinarily difficult at times</a:t>
            </a:r>
          </a:p>
          <a:p>
            <a:r>
              <a:rPr lang="en-US" dirty="0"/>
              <a:t>The originally-intended map proved to be incompatible with the final product, so we decided to change to a bubble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469</TotalTime>
  <Words>223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Processes – Extract</vt:lpstr>
      <vt:lpstr>Technical Processes - Transform</vt:lpstr>
      <vt:lpstr>Technical Processes - Load</vt:lpstr>
      <vt:lpstr>Technical Processes - Flask</vt:lpstr>
      <vt:lpstr>Technical Processes - HTML</vt:lpstr>
      <vt:lpstr>Technical Processes - JavaScript</vt:lpstr>
      <vt:lpstr>Technical Challenges</vt:lpstr>
      <vt:lpstr>Final Product</vt:lpstr>
      <vt:lpstr>          Any Questions? 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Rashmi</cp:lastModifiedBy>
  <cp:revision>6</cp:revision>
  <dcterms:created xsi:type="dcterms:W3CDTF">2022-07-11T23:07:08Z</dcterms:created>
  <dcterms:modified xsi:type="dcterms:W3CDTF">2022-07-15T20:33:36Z</dcterms:modified>
</cp:coreProperties>
</file>