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FE5F-F224-016D-CCA5-9CE92AD9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70" y="2868231"/>
            <a:ext cx="5614048" cy="2920093"/>
          </a:xfrm>
        </p:spPr>
      </p:pic>
      <p:pic>
        <p:nvPicPr>
          <p:cNvPr id="4" name="Picture 3" descr="Chart, bubble chart">
            <a:extLst>
              <a:ext uri="{FF2B5EF4-FFF2-40B4-BE49-F238E27FC236}">
                <a16:creationId xmlns:a16="http://schemas.microsoft.com/office/drawing/2014/main" id="{82E32DE8-6CA0-8B02-72BA-6F99F87D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7" y="2894357"/>
            <a:ext cx="6208429" cy="289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8E213-C6BE-EDF2-763C-EF2E1000B0FA}"/>
              </a:ext>
            </a:extLst>
          </p:cNvPr>
          <p:cNvSpPr txBox="1"/>
          <p:nvPr/>
        </p:nvSpPr>
        <p:spPr>
          <a:xfrm>
            <a:off x="344031" y="5866646"/>
            <a:ext cx="12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FE77-47F2-6F58-8362-5DD2EFDD3318}"/>
              </a:ext>
            </a:extLst>
          </p:cNvPr>
          <p:cNvSpPr txBox="1"/>
          <p:nvPr/>
        </p:nvSpPr>
        <p:spPr>
          <a:xfrm>
            <a:off x="2750743" y="5866646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BA321-B5DE-F417-A51C-8ADDBAFC7697}"/>
              </a:ext>
            </a:extLst>
          </p:cNvPr>
          <p:cNvSpPr txBox="1"/>
          <p:nvPr/>
        </p:nvSpPr>
        <p:spPr>
          <a:xfrm>
            <a:off x="8085885" y="5865805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E71BD-0F14-9E9D-AB26-58810723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LIVE DEMO OF WORKING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B8F9-EA50-9695-A73B-E115522D8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16BE-73E5-288E-E390-1AC670198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7C6-D55A-FA6E-7C80-32653239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33ED-C4FF-D857-8B7B-3082F16B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0044"/>
            <a:ext cx="8825659" cy="1140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huge thanks to Rashmi’s husband for all of his suggestions and help</a:t>
            </a:r>
          </a:p>
        </p:txBody>
      </p:sp>
    </p:spTree>
    <p:extLst>
      <p:ext uri="{BB962C8B-B14F-4D97-AF65-F5344CB8AC3E}">
        <p14:creationId xmlns:p14="http://schemas.microsoft.com/office/powerpoint/2010/main" val="11572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Data Frame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4" y="3184016"/>
            <a:ext cx="2965272" cy="294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824" y="3183821"/>
            <a:ext cx="4307959" cy="294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9283" y="3184015"/>
            <a:ext cx="3311268" cy="29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</a:t>
            </a:r>
            <a:r>
              <a:rPr lang="en-US" dirty="0" err="1"/>
              <a:t>Plotly</a:t>
            </a:r>
            <a:r>
              <a:rPr lang="en-US" dirty="0"/>
              <a:t>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617</TotalTime>
  <Words>238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Final Product</vt:lpstr>
      <vt:lpstr>          Any Questions?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Rashmi</cp:lastModifiedBy>
  <cp:revision>17</cp:revision>
  <dcterms:created xsi:type="dcterms:W3CDTF">2022-07-11T23:07:08Z</dcterms:created>
  <dcterms:modified xsi:type="dcterms:W3CDTF">2022-07-15T23:40:21Z</dcterms:modified>
</cp:coreProperties>
</file>