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79D3A0E-9520-40BA-B258-423C6447C69C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5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7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55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17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48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39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78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79D3A0E-9520-40BA-B258-423C6447C69C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00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79D3A0E-9520-40BA-B258-423C6447C69C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6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6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4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4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0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5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5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3A0E-9520-40BA-B258-423C6447C69C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5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79D3A0E-9520-40BA-B258-423C6447C69C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6A81CF9-CBC5-4B6D-B7C8-F57FCED07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324E-894E-2004-09DA-DAE22E3E8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Premier League 2020-21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6CA6E-D08C-10E9-A8DE-36C5FBF8A4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home runs only:</a:t>
            </a:r>
          </a:p>
          <a:p>
            <a:r>
              <a:rPr lang="en-US" dirty="0"/>
              <a:t>Andrew Cowan, Daniel Fernandez, </a:t>
            </a:r>
            <a:r>
              <a:rPr lang="en-US" dirty="0" err="1"/>
              <a:t>Kadien</a:t>
            </a:r>
            <a:r>
              <a:rPr lang="en-US" dirty="0"/>
              <a:t> Peart, Rashmi Rekha</a:t>
            </a:r>
          </a:p>
        </p:txBody>
      </p:sp>
      <p:pic>
        <p:nvPicPr>
          <p:cNvPr id="1028" name="Picture 4" descr="Premier League - Wikipedia">
            <a:extLst>
              <a:ext uri="{FF2B5EF4-FFF2-40B4-BE49-F238E27FC236}">
                <a16:creationId xmlns:a16="http://schemas.microsoft.com/office/drawing/2014/main" id="{DF78AA60-B6B6-10D7-9584-5FD12EC68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952" y="1238314"/>
            <a:ext cx="4123488" cy="1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64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FCF4D-D9A1-AC2A-47F7-0725A372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A5C5A-AA00-3B18-D147-C6FDF92AF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58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17C6-D55A-FA6E-7C80-326532398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933ED-C4FF-D857-8B7B-3082F16B4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630044"/>
            <a:ext cx="8825659" cy="11403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A huge thanks to Rashmi’s husband for all of his suggestions and help</a:t>
            </a:r>
          </a:p>
        </p:txBody>
      </p:sp>
    </p:spTree>
    <p:extLst>
      <p:ext uri="{BB962C8B-B14F-4D97-AF65-F5344CB8AC3E}">
        <p14:creationId xmlns:p14="http://schemas.microsoft.com/office/powerpoint/2010/main" val="115723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D91A-0CFB-DACB-0806-C5D4F9F5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B13A-2B75-0C96-BAE6-7D9962A9C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Our project was based around a Kaggle database containing statistics for the 2020-21 Premier League season</a:t>
            </a:r>
          </a:p>
          <a:p>
            <a:r>
              <a:rPr lang="en-US" sz="2200" dirty="0"/>
              <a:t>This database was the best because of the depth and breadth of statistics</a:t>
            </a:r>
          </a:p>
          <a:p>
            <a:r>
              <a:rPr lang="en-US" sz="2200" dirty="0"/>
              <a:t>We chose to load the full table in our PostgreSQL database and pare down the data called there to provide for our web diagrams</a:t>
            </a:r>
          </a:p>
        </p:txBody>
      </p:sp>
    </p:spTree>
    <p:extLst>
      <p:ext uri="{BB962C8B-B14F-4D97-AF65-F5344CB8AC3E}">
        <p14:creationId xmlns:p14="http://schemas.microsoft.com/office/powerpoint/2010/main" val="236442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12D1-BA01-B004-AA7A-E7569F54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Processes – Extract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1990E-4524-FCD8-3AEC-6A5754DE8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Loading the CSV into a </a:t>
            </a:r>
            <a:r>
              <a:rPr lang="en-US" dirty="0" err="1"/>
              <a:t>Jupyter</a:t>
            </a:r>
            <a:r>
              <a:rPr lang="en-US" dirty="0"/>
              <a:t> notebook for cleanup and transformation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96067D-C851-7910-A7D5-1F528C966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668" y="3039859"/>
            <a:ext cx="3900992" cy="284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4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8529-35AE-CFFA-6273-4318E924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Processes -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3DD83-82E8-00F5-6E37-EC5754C7C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546349"/>
            <a:ext cx="8825659" cy="3416300"/>
          </a:xfrm>
        </p:spPr>
        <p:txBody>
          <a:bodyPr/>
          <a:lstStyle/>
          <a:p>
            <a:r>
              <a:rPr lang="en-US" dirty="0"/>
              <a:t>Querying </a:t>
            </a:r>
            <a:r>
              <a:rPr lang="en-US" dirty="0" err="1"/>
              <a:t>DataFrame</a:t>
            </a:r>
            <a:r>
              <a:rPr lang="en-US" dirty="0"/>
              <a:t> to pull out category leaders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104AE6-F447-6F8D-B1C1-E4307883C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057473"/>
            <a:ext cx="5811061" cy="743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DFE559-8262-11A9-E1B3-2B4095A82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3897262"/>
            <a:ext cx="6096851" cy="71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166977-A13C-7086-76F0-EB0242F9E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954" y="4708472"/>
            <a:ext cx="7382905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7ADB-3B5A-9817-9C45-FCF08C01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Processes -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5449-F059-2032-3E2D-0C4D0BAA5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94626"/>
            <a:ext cx="8825659" cy="3725174"/>
          </a:xfrm>
        </p:spPr>
        <p:txBody>
          <a:bodyPr/>
          <a:lstStyle/>
          <a:p>
            <a:r>
              <a:rPr lang="en-US" dirty="0"/>
              <a:t>Creating PostgreSQL database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EA3ACC-A43B-51DF-28C1-BC4BFC9C3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020" y="2695534"/>
            <a:ext cx="2015557" cy="3687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0A4910-24BB-BAC8-06C6-E4E888E0E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643" y="2695534"/>
            <a:ext cx="2372056" cy="2257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21955B-F8E0-D301-0C1A-C1AC01569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981" y="2695534"/>
            <a:ext cx="1934444" cy="387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8E9F-D023-4CEB-449E-9DACE04F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Processes -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1826-9CB0-91D0-089C-26F4052E4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 application to load data into the 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73A574-8BA7-1E4C-F52F-2EBD60742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933685"/>
            <a:ext cx="3296276" cy="37786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59E202-9E66-F841-73C6-33300FC63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870" y="2933685"/>
            <a:ext cx="3721276" cy="20092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CBDF1F-5801-3431-A9D9-22FFA0BAA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386" y="2933685"/>
            <a:ext cx="3102660" cy="37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7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5FF0-1CC6-E671-DB51-AEE76475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Processes -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C1EFC-2C08-D792-A881-DF9FD13C6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F7597A-9E4D-C074-84A8-23AA3D6F1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436" y="2995794"/>
            <a:ext cx="4173262" cy="356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0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5FE6-B63A-026D-97C4-3C3F4C32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Processes -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DCBCB-FAD0-D3D2-524B-2F58DAB2D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Libraries used: Leaflet, D3, MagicMouse.js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876665-D1F8-1D7C-8DF8-B6EF53A7E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991696"/>
            <a:ext cx="4176172" cy="3366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D87294-808F-087C-45F5-12806EACD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537" y="2991696"/>
            <a:ext cx="2979888" cy="163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51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9259-8A90-B73D-6980-01B6F3E7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E5250-0427-1F96-DE04-21FE7D272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 to JavaScript connection was complicated and complex</a:t>
            </a:r>
          </a:p>
          <a:p>
            <a:r>
              <a:rPr lang="en-US" dirty="0"/>
              <a:t>Generating Selectors for Top 10 tables and player comparisons proved to be more of a challenge than anticipated</a:t>
            </a:r>
          </a:p>
          <a:p>
            <a:r>
              <a:rPr lang="en-US" dirty="0"/>
              <a:t>Compiling data for each country in the database was extraordinarily difficult at times</a:t>
            </a:r>
          </a:p>
          <a:p>
            <a:r>
              <a:rPr lang="en-US" dirty="0"/>
              <a:t>The originally-intended map proved to be incompatible with the final product, so we decided to change to a bubble 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92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290</TotalTime>
  <Words>218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Premier League 2020-21</vt:lpstr>
      <vt:lpstr>Project Scope</vt:lpstr>
      <vt:lpstr>Technical Processes – Extract</vt:lpstr>
      <vt:lpstr>Technical Processes - Transform</vt:lpstr>
      <vt:lpstr>Technical Processes - Load</vt:lpstr>
      <vt:lpstr>Technical Processes - Flask</vt:lpstr>
      <vt:lpstr>Technical Processes - HTML</vt:lpstr>
      <vt:lpstr>Technical Processes - JavaScript</vt:lpstr>
      <vt:lpstr>Technical Challenges</vt:lpstr>
      <vt:lpstr>Final Product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Premier League 2020-21</dc:title>
  <dc:creator>Andrew Cowan</dc:creator>
  <cp:lastModifiedBy>Andrew Cowan</cp:lastModifiedBy>
  <cp:revision>4</cp:revision>
  <dcterms:created xsi:type="dcterms:W3CDTF">2022-07-11T23:07:08Z</dcterms:created>
  <dcterms:modified xsi:type="dcterms:W3CDTF">2022-07-15T01:39:49Z</dcterms:modified>
</cp:coreProperties>
</file>