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324E-894E-2004-09DA-DAE22E3E8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Premier League 2020-21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CA6E-D08C-10E9-A8DE-36C5FBF8A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home runs only:</a:t>
            </a:r>
          </a:p>
          <a:p>
            <a:r>
              <a:rPr lang="en-US" dirty="0"/>
              <a:t>Andrew Cowan, Daniel Fernandez, </a:t>
            </a:r>
            <a:r>
              <a:rPr lang="en-US" dirty="0" err="1"/>
              <a:t>Kadien</a:t>
            </a:r>
            <a:r>
              <a:rPr lang="en-US" dirty="0"/>
              <a:t> Peart, Rashmi Rekha</a:t>
            </a:r>
          </a:p>
        </p:txBody>
      </p:sp>
      <p:pic>
        <p:nvPicPr>
          <p:cNvPr id="1028" name="Picture 4" descr="Premier League - Wikipedia">
            <a:extLst>
              <a:ext uri="{FF2B5EF4-FFF2-40B4-BE49-F238E27FC236}">
                <a16:creationId xmlns:a16="http://schemas.microsoft.com/office/drawing/2014/main" id="{DF78AA60-B6B6-10D7-9584-5FD12EC6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52" y="1238314"/>
            <a:ext cx="4123488" cy="1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4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CF4D-D9A1-AC2A-47F7-0725A37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5C5A-AA00-3B18-D147-C6FDF92A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working page</a:t>
            </a:r>
          </a:p>
        </p:txBody>
      </p:sp>
    </p:spTree>
    <p:extLst>
      <p:ext uri="{BB962C8B-B14F-4D97-AF65-F5344CB8AC3E}">
        <p14:creationId xmlns:p14="http://schemas.microsoft.com/office/powerpoint/2010/main" val="62025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D91A-0CFB-DACB-0806-C5D4F9F5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B13A-2B75-0C96-BAE6-7D9962A9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Our project was based around a Kaggle database containing statistics for the 2020-21 Premier League season</a:t>
            </a:r>
          </a:p>
          <a:p>
            <a:r>
              <a:rPr lang="en-US" sz="2200" dirty="0"/>
              <a:t>This database was the best because of the depth and breadth of statistics</a:t>
            </a:r>
          </a:p>
          <a:p>
            <a:r>
              <a:rPr lang="en-US" sz="2200" dirty="0"/>
              <a:t>We chose to load the full table in our PostgreSQL database and pare down the data called there to provide for our web diagrams</a:t>
            </a:r>
          </a:p>
        </p:txBody>
      </p:sp>
    </p:spTree>
    <p:extLst>
      <p:ext uri="{BB962C8B-B14F-4D97-AF65-F5344CB8AC3E}">
        <p14:creationId xmlns:p14="http://schemas.microsoft.com/office/powerpoint/2010/main" val="236442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2D1-BA01-B004-AA7A-E7569F54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–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990E-4524-FCD8-3AEC-6A5754D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the CSV into a </a:t>
            </a:r>
            <a:r>
              <a:rPr lang="en-US" dirty="0" err="1"/>
              <a:t>Jupyter</a:t>
            </a:r>
            <a:r>
              <a:rPr lang="en-US" dirty="0"/>
              <a:t> notebook for cleanup and transformation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6067D-C851-7910-A7D5-1F528C96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68" y="3039859"/>
            <a:ext cx="3900992" cy="2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8529-35AE-CFFA-6273-4318E924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-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DD83-82E8-00F5-6E37-EC5754C7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46349"/>
            <a:ext cx="8825659" cy="3416300"/>
          </a:xfrm>
        </p:spPr>
        <p:txBody>
          <a:bodyPr/>
          <a:lstStyle/>
          <a:p>
            <a:r>
              <a:rPr lang="en-US" dirty="0"/>
              <a:t>Querying </a:t>
            </a:r>
            <a:r>
              <a:rPr lang="en-US" dirty="0" err="1"/>
              <a:t>DataFrame</a:t>
            </a:r>
            <a:r>
              <a:rPr lang="en-US" dirty="0"/>
              <a:t> to pull out category leaders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04AE6-F447-6F8D-B1C1-E4307883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57473"/>
            <a:ext cx="5811061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FE559-8262-11A9-E1B3-2B4095A8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897262"/>
            <a:ext cx="6096851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66977-A13C-7086-76F0-EB0242F9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4708472"/>
            <a:ext cx="738290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7ADB-3B5A-9817-9C45-FCF08C01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5449-F059-2032-3E2D-0C4D0BAA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4626"/>
            <a:ext cx="8825659" cy="3725174"/>
          </a:xfrm>
        </p:spPr>
        <p:txBody>
          <a:bodyPr/>
          <a:lstStyle/>
          <a:p>
            <a:r>
              <a:rPr lang="en-US" dirty="0"/>
              <a:t>Creating PostgreSQL database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1FD0B-1355-65B9-6CD9-9C6B9827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60" y="2820838"/>
            <a:ext cx="2304706" cy="3560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7269E-F57D-9F35-12A3-031A9BB64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446" y="2820838"/>
            <a:ext cx="2619741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8E9F-D023-4CEB-449E-9DACE04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-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1826-9CB0-91D0-089C-26F4052E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application to load data into the website</a:t>
            </a:r>
          </a:p>
        </p:txBody>
      </p:sp>
    </p:spTree>
    <p:extLst>
      <p:ext uri="{BB962C8B-B14F-4D97-AF65-F5344CB8AC3E}">
        <p14:creationId xmlns:p14="http://schemas.microsoft.com/office/powerpoint/2010/main" val="114807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5FF0-1CC6-E671-DB51-AEE76475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-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1EFC-2C08-D792-A881-DF9FD13C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</p:spTree>
    <p:extLst>
      <p:ext uri="{BB962C8B-B14F-4D97-AF65-F5344CB8AC3E}">
        <p14:creationId xmlns:p14="http://schemas.microsoft.com/office/powerpoint/2010/main" val="16601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FE6-B63A-026D-97C4-3C3F4C32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CBCB-FAD0-D3D2-524B-2F58DAB2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used: Leaflet, D3</a:t>
            </a:r>
          </a:p>
        </p:txBody>
      </p:sp>
    </p:spTree>
    <p:extLst>
      <p:ext uri="{BB962C8B-B14F-4D97-AF65-F5344CB8AC3E}">
        <p14:creationId xmlns:p14="http://schemas.microsoft.com/office/powerpoint/2010/main" val="234905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9259-8A90-B73D-6980-01B6F3E7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5250-0427-1F96-DE04-21FE7D27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to JavaScript connection was complicated and complex</a:t>
            </a:r>
          </a:p>
          <a:p>
            <a:r>
              <a:rPr lang="en-US" dirty="0"/>
              <a:t>Generating Selectors for Top 10 tables and player comparisons was difficult at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9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</TotalTime>
  <Words>164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Premier League 2020-21</vt:lpstr>
      <vt:lpstr>Project Scope</vt:lpstr>
      <vt:lpstr>Technical Approach – Extract</vt:lpstr>
      <vt:lpstr>Technical Approach - Transform</vt:lpstr>
      <vt:lpstr>Technical Approach - Load</vt:lpstr>
      <vt:lpstr>Technical Approach - Flask</vt:lpstr>
      <vt:lpstr>Technical Approach - HTML</vt:lpstr>
      <vt:lpstr>Technical Approach - JavaScript</vt:lpstr>
      <vt:lpstr>Technical Difficulties</vt:lpstr>
      <vt:lpstr>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League 2020-21</dc:title>
  <dc:creator>Andrew Cowan</dc:creator>
  <cp:lastModifiedBy>Rashmi</cp:lastModifiedBy>
  <cp:revision>3</cp:revision>
  <dcterms:created xsi:type="dcterms:W3CDTF">2022-07-11T23:07:08Z</dcterms:created>
  <dcterms:modified xsi:type="dcterms:W3CDTF">2022-07-13T23:26:21Z</dcterms:modified>
</cp:coreProperties>
</file>