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5C5A-AA00-3B18-D147-C6FDF92A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working page</a:t>
            </a:r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FD0B-1355-65B9-6CD9-9C6B982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60" y="2820838"/>
            <a:ext cx="2304706" cy="356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7269E-F57D-9F35-12A3-031A9BB6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446" y="2820838"/>
            <a:ext cx="261974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D3, </a:t>
            </a:r>
          </a:p>
        </p:txBody>
      </p:sp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was difficult at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165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Approach – Extract</vt:lpstr>
      <vt:lpstr>Technical Approach - Transform</vt:lpstr>
      <vt:lpstr>Technical Approach - Load</vt:lpstr>
      <vt:lpstr>Technical Approach - Flask</vt:lpstr>
      <vt:lpstr>Technical Approach - HTML</vt:lpstr>
      <vt:lpstr>Technical Approach - JavaScript</vt:lpstr>
      <vt:lpstr>Technical Difficulties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Andrew Cowan</cp:lastModifiedBy>
  <cp:revision>1</cp:revision>
  <dcterms:created xsi:type="dcterms:W3CDTF">2022-07-11T23:07:08Z</dcterms:created>
  <dcterms:modified xsi:type="dcterms:W3CDTF">2022-07-12T01:23:03Z</dcterms:modified>
</cp:coreProperties>
</file>