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Player</a:t>
            </a:r>
            <a:r>
              <a:rPr lang="en-US" baseline="0" dirty="0"/>
              <a:t> 1 vs. Player 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F-40D2-9813-10EAE939CA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F-40D2-9813-10EAE939CA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CF-40D2-9813-10EAE939C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106064"/>
        <c:axId val="693108560"/>
      </c:barChart>
      <c:catAx>
        <c:axId val="69310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08560"/>
        <c:crosses val="autoZero"/>
        <c:auto val="1"/>
        <c:lblAlgn val="ctr"/>
        <c:lblOffset val="100"/>
        <c:noMultiLvlLbl val="0"/>
      </c:catAx>
      <c:valAx>
        <c:axId val="69310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0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6B08-9291-C350-9824-9E488FCB8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A42C-825B-DF8C-E23B-1C4320BCC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201C-4118-77AB-DDE0-9DE5D2B7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6848-7F16-A0FD-78FB-A6E42CB4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A9DA-2C26-091E-20B0-1B158B51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285B-A940-CB8A-72C6-EF2687E5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C1240-13D2-37A6-D4AD-3F2AEB4CA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E703-72E4-946C-0ABF-484DC618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EDB1-E4E3-E46A-E544-BDB3B90D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D15E3-FB98-C9F8-1913-2E220162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D8B66-8330-3E9F-A4DD-4C3801D09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9CAA-C303-BB8F-9868-CA2468E29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4165-3465-0972-DCD7-9144F208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3C13-1FF2-8879-02D0-0EA86A92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8268-AF22-F915-50A4-DD93CFFD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90E1-45E7-F729-A09B-819A91A7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FEF3-D3A9-7ED7-08BE-42DAB406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1A8C-8A54-C39E-9884-2F54816B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CCD1-3183-1E43-CD3E-55CFB8C5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8BAE-6D81-1481-048E-4C5825A0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6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BC27-7929-48F4-86A6-AC067242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1F238-F69B-698F-5F9A-EF27F008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2ABF-D2C0-9B6F-56C6-86947C38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2BF4-FAD2-85C4-8D18-60F72B95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8829-B7C3-7ADF-8601-66C542D8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0C37-36B8-2CA9-4D48-31C19A8A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FE0C-9B96-31B8-A10C-0C146ED58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BF2AA-381C-235D-2B5B-9BE032FE6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2559D-BF7D-CA6B-670E-1B5A595A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B85B9-5E2F-4002-B14E-A9310B35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C862-1FAE-2AE7-291E-B58DF536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6412-2601-9C50-35A9-61929D99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CA415-8BFC-953F-0B99-E55A4214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31360-D702-95FC-D412-E78FAF12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ED3E7-05E4-2E7D-5C22-D4C92CD42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D543-E7C6-7599-4AD4-C5EDEE3F0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0145A-C7ED-1F14-D62E-DDFCCACB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395FC-F679-B40A-2438-B5ED36D9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BF70-AF60-4E19-8500-B33C88D4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9D42-57C3-1B28-F210-466366F8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8227F-C30F-8B0E-8057-21D65101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20D14-82BD-7F39-92AE-D3136916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86379-5DA8-9709-818F-3DA19721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2C507-8F62-2010-EF9F-C3BA21FC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6BEE8-6330-A519-4456-6BAD6AAF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6FF4A-0640-1729-392A-4876D7D6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2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F4C9-2CDE-F5C5-B474-3F221B3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2292-D06C-F55D-E954-275327C1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54A1B-1149-F951-8E3C-AEB48FA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F12D5-24F1-B632-EA5C-D2AC2268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584C-F376-894F-6A6F-F99A4C16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C68B3-8FD1-EA1C-E9FC-69B1E8E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A3BF-3C4E-4591-A44A-E3C7B459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D1D23-5A1C-A755-CCDD-2A1901EE5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7080F-17BC-B838-439C-A24A9A630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29604-24BF-8C10-AF84-ED6D532E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1871B-38D7-E81E-9C53-75162F8D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FED7B-EC7B-AA5E-3DE5-C6C8EB72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E350C-4C76-1FC0-252C-FEF7B719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125EE-363D-98A6-F067-A7CD4A65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D07D-2492-5E7B-A83E-9D76DC7B6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732E-2EC1-54E0-F4C1-8FCE0F6CC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5171-7661-3B79-8632-F1DF9B2FD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stackoverflow.com/questions/40533126/heat-map-in-spotfire-on-geographic-map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F01929-4EF8-159E-AE5B-3F951ED1E5B5}"/>
              </a:ext>
            </a:extLst>
          </p:cNvPr>
          <p:cNvSpPr/>
          <p:nvPr/>
        </p:nvSpPr>
        <p:spPr>
          <a:xfrm>
            <a:off x="3801374" y="1898770"/>
            <a:ext cx="1459345" cy="258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B13893-EBBC-B08F-9C71-BB759C6FBD8C}"/>
              </a:ext>
            </a:extLst>
          </p:cNvPr>
          <p:cNvSpPr/>
          <p:nvPr/>
        </p:nvSpPr>
        <p:spPr>
          <a:xfrm>
            <a:off x="5565519" y="1898770"/>
            <a:ext cx="1459345" cy="258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A2D4E-7638-7F2D-6BB7-0677802C6285}"/>
              </a:ext>
            </a:extLst>
          </p:cNvPr>
          <p:cNvSpPr/>
          <p:nvPr/>
        </p:nvSpPr>
        <p:spPr>
          <a:xfrm>
            <a:off x="2458528" y="567425"/>
            <a:ext cx="5934973" cy="41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0B94-7F90-6A21-CEAB-9BFE071F5214}"/>
              </a:ext>
            </a:extLst>
          </p:cNvPr>
          <p:cNvSpPr/>
          <p:nvPr/>
        </p:nvSpPr>
        <p:spPr>
          <a:xfrm>
            <a:off x="2458528" y="1233097"/>
            <a:ext cx="5934973" cy="415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24BFE2-600A-03E0-65FB-5772225C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59" y="3648975"/>
            <a:ext cx="2814100" cy="25971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129211-6836-A1C0-931A-7FEC86ED8382}"/>
              </a:ext>
            </a:extLst>
          </p:cNvPr>
          <p:cNvSpPr/>
          <p:nvPr/>
        </p:nvSpPr>
        <p:spPr>
          <a:xfrm>
            <a:off x="1253706" y="2916774"/>
            <a:ext cx="1610264" cy="292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10 Players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6C032-EEEE-3E86-D4F3-470793B2FD19}"/>
              </a:ext>
            </a:extLst>
          </p:cNvPr>
          <p:cNvSpPr/>
          <p:nvPr/>
        </p:nvSpPr>
        <p:spPr>
          <a:xfrm>
            <a:off x="1253706" y="3299691"/>
            <a:ext cx="1459345" cy="258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16" name="Action Button: Go Forward or Next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793DAD-30FD-CB82-7DFE-B41F8B21E65E}"/>
              </a:ext>
            </a:extLst>
          </p:cNvPr>
          <p:cNvSpPr/>
          <p:nvPr/>
        </p:nvSpPr>
        <p:spPr>
          <a:xfrm>
            <a:off x="2713051" y="3299691"/>
            <a:ext cx="150919" cy="258618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4F18515-7F35-42EC-D288-2B10A3D4C2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587106"/>
              </p:ext>
            </p:extLst>
          </p:nvPr>
        </p:nvGraphicFramePr>
        <p:xfrm>
          <a:off x="3638894" y="3866787"/>
          <a:ext cx="3574240" cy="216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DE8B1AFF-235C-E5FD-00CC-051771404857}"/>
              </a:ext>
            </a:extLst>
          </p:cNvPr>
          <p:cNvSpPr/>
          <p:nvPr/>
        </p:nvSpPr>
        <p:spPr>
          <a:xfrm>
            <a:off x="4589254" y="2917297"/>
            <a:ext cx="1610264" cy="292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 vs P2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44CA09-3CEE-2A76-54CF-C1CC8AA35479}"/>
              </a:ext>
            </a:extLst>
          </p:cNvPr>
          <p:cNvSpPr/>
          <p:nvPr/>
        </p:nvSpPr>
        <p:spPr>
          <a:xfrm>
            <a:off x="3935041" y="3304091"/>
            <a:ext cx="1459345" cy="258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2" name="Action Button: Go Forward or Next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AD58D2-B31F-52F0-A599-4737BAEE1E65}"/>
              </a:ext>
            </a:extLst>
          </p:cNvPr>
          <p:cNvSpPr/>
          <p:nvPr/>
        </p:nvSpPr>
        <p:spPr>
          <a:xfrm>
            <a:off x="5402316" y="3304091"/>
            <a:ext cx="150919" cy="258618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232DA8-0FAC-FF94-621E-3298E89B88C7}"/>
              </a:ext>
            </a:extLst>
          </p:cNvPr>
          <p:cNvSpPr/>
          <p:nvPr/>
        </p:nvSpPr>
        <p:spPr>
          <a:xfrm>
            <a:off x="5594940" y="3299691"/>
            <a:ext cx="1459345" cy="258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24" name="Action Button: Go Forward or Nex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2AD53CA-075D-0CF9-80DD-A01F007AD8FF}"/>
              </a:ext>
            </a:extLst>
          </p:cNvPr>
          <p:cNvSpPr/>
          <p:nvPr/>
        </p:nvSpPr>
        <p:spPr>
          <a:xfrm>
            <a:off x="7062215" y="3299691"/>
            <a:ext cx="150919" cy="258618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CC07D9AD-3A19-244A-EB50-80A175C0D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12882" y="3769508"/>
            <a:ext cx="4262445" cy="23561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162C91-7AEC-459B-0095-B2B5AE693BD1}"/>
              </a:ext>
            </a:extLst>
          </p:cNvPr>
          <p:cNvSpPr txBox="1"/>
          <p:nvPr/>
        </p:nvSpPr>
        <p:spPr>
          <a:xfrm>
            <a:off x="11612377" y="6151397"/>
            <a:ext cx="462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stackoverflow.com/questions/40533126/heat-map-in-spotfire-on-geographic-map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0AFE63-6734-FD38-9099-3F1FA141E87B}"/>
              </a:ext>
            </a:extLst>
          </p:cNvPr>
          <p:cNvSpPr/>
          <p:nvPr/>
        </p:nvSpPr>
        <p:spPr>
          <a:xfrm>
            <a:off x="9138971" y="3007439"/>
            <a:ext cx="1610264" cy="292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Origins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630572-3157-91BF-78B9-D6A80E9C1425}"/>
              </a:ext>
            </a:extLst>
          </p:cNvPr>
          <p:cNvSpPr/>
          <p:nvPr/>
        </p:nvSpPr>
        <p:spPr>
          <a:xfrm>
            <a:off x="9168509" y="3373191"/>
            <a:ext cx="1459345" cy="258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Team1</a:t>
            </a:r>
          </a:p>
        </p:txBody>
      </p:sp>
      <p:sp>
        <p:nvSpPr>
          <p:cNvPr id="32" name="Action Button: Go Forward or Next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304608E-287C-6BB6-3647-DDA20D50F717}"/>
              </a:ext>
            </a:extLst>
          </p:cNvPr>
          <p:cNvSpPr/>
          <p:nvPr/>
        </p:nvSpPr>
        <p:spPr>
          <a:xfrm>
            <a:off x="10635784" y="3373191"/>
            <a:ext cx="150919" cy="258618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Kadien Peart</dc:creator>
  <cp:lastModifiedBy>Kadien Peart</cp:lastModifiedBy>
  <cp:revision>2</cp:revision>
  <dcterms:created xsi:type="dcterms:W3CDTF">2022-06-27T23:04:00Z</dcterms:created>
  <dcterms:modified xsi:type="dcterms:W3CDTF">2022-06-28T00:57:30Z</dcterms:modified>
</cp:coreProperties>
</file>