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65" r:id="rId4"/>
    <p:sldId id="258" r:id="rId5"/>
    <p:sldId id="263" r:id="rId6"/>
    <p:sldId id="268" r:id="rId7"/>
    <p:sldId id="269" r:id="rId8"/>
    <p:sldId id="272" r:id="rId9"/>
    <p:sldId id="270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D8E3DA-06A7-4017-AD9B-43907ED0ACB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diction of Credit Approval | Kaggle">
            <a:extLst>
              <a:ext uri="{FF2B5EF4-FFF2-40B4-BE49-F238E27FC236}">
                <a16:creationId xmlns:a16="http://schemas.microsoft.com/office/drawing/2014/main" id="{EDBCC7C0-AD04-8602-C55C-32A6F3E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474" y="9738"/>
            <a:ext cx="12659474" cy="6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C817-EBE6-EBC5-9C3F-2BDFF31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80" y="2004960"/>
            <a:ext cx="10501659" cy="13250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300" dirty="0">
                <a:solidFill>
                  <a:srgbClr val="FFFF00"/>
                </a:solidFill>
                <a:latin typeface="Algerian" panose="04020705040A02060702" pitchFamily="82" charset="0"/>
              </a:rPr>
              <a:t>Credit Card Approval Prediction</a:t>
            </a: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F18-1C30-79EE-76A0-BE63ED8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122" y="3882496"/>
            <a:ext cx="9624567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lgerian" panose="04020705040A02060702" pitchFamily="82" charset="0"/>
              </a:rPr>
              <a:t>Loan Officers: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Rashmi Rekha, Andrew cowan,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Kadien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 peart,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Daneil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fernandez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, </a:t>
            </a:r>
            <a:r>
              <a:rPr lang="en-US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Drew Williams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171-A7DB-FADF-EFC7-345CF41B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63" y="1068137"/>
            <a:ext cx="8534401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Technical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70838-25C7-7AF0-FAAA-A5B464343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5CB-CA4B-EC63-B766-2335F8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684421"/>
            <a:ext cx="10096083" cy="390625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07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7C8-62F9-4833-1390-6ED358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3429000"/>
            <a:ext cx="11610344" cy="2577432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bg1"/>
                </a:solidFill>
                <a:latin typeface="Britannic Bold" panose="020B0903060703020204" pitchFamily="34" charset="0"/>
              </a:rPr>
              <a:t>Our project was based around a Kaggle dataset containing characteristics about loan. </a:t>
            </a:r>
            <a:br>
              <a:rPr lang="en-US" sz="2200" cap="none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br>
              <a:rPr lang="en-US" sz="2200" cap="none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This project give us an idea of applying  machine learning in a real business scenario.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A basic understanding of risk analytics in banking and financial services and understand how data is used to minimize the risk of losing money while lending to customers.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3-C30F-8D98-650D-41966678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66" y="1000433"/>
            <a:ext cx="10180433" cy="198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19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Credit Card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RISK: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Britannic Bold" panose="020B0903060703020204" pitchFamily="34" charset="0"/>
              </a:rPr>
              <a:t>A </a:t>
            </a:r>
            <a:r>
              <a:rPr lang="en-US" sz="2400" i="0" dirty="0">
                <a:solidFill>
                  <a:srgbClr val="202122"/>
                </a:solidFill>
                <a:effectLst/>
                <a:latin typeface="Britannic Bold" panose="020B0903060703020204" pitchFamily="34" charset="0"/>
              </a:rPr>
              <a:t>credit card 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Britannic Bold" panose="020B0903060703020204" pitchFamily="34" charset="0"/>
              </a:rPr>
              <a:t>is issued to users to enable the cardholder to pay cardholder's accrued debt.</a:t>
            </a:r>
            <a:endParaRPr lang="en-US" sz="2400" b="0" i="0" dirty="0">
              <a:solidFill>
                <a:schemeClr val="bg1"/>
              </a:solidFill>
              <a:effectLst/>
              <a:latin typeface="Britannic Bold" panose="020B09030607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The loan providing companies find it hard to give loans to the people due to their insufficient or non-existent credit history.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Credit score cards are a common risk control method in the financial industry.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Credit scores can objectively quantify the magnitude of risk.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Logistic model is a common method for credit scoring.</a:t>
            </a: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Logistic is suitable for binary classification tasks and can calculate the coefficients of each feature</a:t>
            </a:r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816-43D2-E5C4-495C-DE8722A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6E88-8121-A5AA-9D16-59DB353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iscover The Most Important Machine Learning Algorithms 2021 - High-Tech  Magazine">
            <a:extLst>
              <a:ext uri="{FF2B5EF4-FFF2-40B4-BE49-F238E27FC236}">
                <a16:creationId xmlns:a16="http://schemas.microsoft.com/office/drawing/2014/main" id="{B48F4B1E-A15E-540B-A688-753074AE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p 10 Machine Learning Algorithms For Beginners [Updated] | Simplilearn">
            <a:extLst>
              <a:ext uri="{FF2B5EF4-FFF2-40B4-BE49-F238E27FC236}">
                <a16:creationId xmlns:a16="http://schemas.microsoft.com/office/drawing/2014/main" id="{1160524C-C27C-2C87-2318-A2E669DA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6" y="-1"/>
            <a:ext cx="15674323" cy="88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DACC-71A6-9E2B-DBA7-0573D99A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584803" cy="29718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Machine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D76BC-BD7D-E313-6EFD-7A980162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177230" cy="19473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ritannic Bold" panose="020B0903060703020204" pitchFamily="34" charset="0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redictive methods such as Boosting, Random Forest, and Support Vector Machines have been introduced into credit card scoring.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ritannic Bold" panose="020B0903060703020204" pitchFamily="34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 machine learning model to predict if an applicant is 'good' or 'bad' client.</a:t>
            </a:r>
            <a:endParaRPr lang="en-US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Project scope: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Business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Data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Evaluation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  <a:t>Deploy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Loading the CSV into a </a:t>
            </a:r>
            <a:r>
              <a:rPr lang="en-US" sz="24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Jupyter</a:t>
            </a: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 notebook for cleanup and transformation.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66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265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Britannic Bold</vt:lpstr>
      <vt:lpstr>Century Gothic</vt:lpstr>
      <vt:lpstr>Wingdings</vt:lpstr>
      <vt:lpstr>Wingdings 3</vt:lpstr>
      <vt:lpstr>Slice</vt:lpstr>
      <vt:lpstr>    Credit Card Approval Prediction </vt:lpstr>
      <vt:lpstr>Our project was based around a Kaggle dataset containing characteristics about loan.   This project give us an idea of applying  machine learning in a real business scenario.  A basic understanding of risk analytics in banking and financial services and understand how data is used to minimize the risk of losing money while lending to customers.   </vt:lpstr>
      <vt:lpstr>Credit Card RISK:</vt:lpstr>
      <vt:lpstr>PowerPoint Presentation</vt:lpstr>
      <vt:lpstr>Machine Learning Algorithm</vt:lpstr>
      <vt:lpstr>Project scope:</vt:lpstr>
      <vt:lpstr>Technical process:</vt:lpstr>
      <vt:lpstr>Technical process:</vt:lpstr>
      <vt:lpstr>PowerPoint Presentation</vt:lpstr>
      <vt:lpstr>Technical challenges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Rashmi</dc:creator>
  <cp:lastModifiedBy>Rashmi</cp:lastModifiedBy>
  <cp:revision>1</cp:revision>
  <dcterms:created xsi:type="dcterms:W3CDTF">2022-08-25T22:17:42Z</dcterms:created>
  <dcterms:modified xsi:type="dcterms:W3CDTF">2022-08-27T14:26:38Z</dcterms:modified>
</cp:coreProperties>
</file>