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6" r:id="rId3"/>
    <p:sldId id="265" r:id="rId4"/>
    <p:sldId id="258" r:id="rId5"/>
    <p:sldId id="268" r:id="rId6"/>
    <p:sldId id="272" r:id="rId7"/>
    <p:sldId id="269" r:id="rId8"/>
    <p:sldId id="278" r:id="rId9"/>
    <p:sldId id="283" r:id="rId10"/>
    <p:sldId id="270" r:id="rId11"/>
    <p:sldId id="284" r:id="rId12"/>
    <p:sldId id="282" r:id="rId13"/>
    <p:sldId id="285" r:id="rId14"/>
    <p:sldId id="279" r:id="rId15"/>
    <p:sldId id="275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mi" initials="R" lastIdx="1" clrIdx="0">
    <p:extLst>
      <p:ext uri="{19B8F6BF-5375-455C-9EA6-DF929625EA0E}">
        <p15:presenceInfo xmlns:p15="http://schemas.microsoft.com/office/powerpoint/2012/main" userId="c4a60a0338c6c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D8E3DA-06A7-4017-AD9B-43907ED0ACB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diction of Credit Approval | Kaggle">
            <a:extLst>
              <a:ext uri="{FF2B5EF4-FFF2-40B4-BE49-F238E27FC236}">
                <a16:creationId xmlns:a16="http://schemas.microsoft.com/office/drawing/2014/main" id="{EDBCC7C0-AD04-8602-C55C-32A6F3E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474" y="9738"/>
            <a:ext cx="12659474" cy="6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C817-EBE6-EBC5-9C3F-2BDFF31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80" y="2004960"/>
            <a:ext cx="10501659" cy="13250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300" dirty="0">
                <a:solidFill>
                  <a:srgbClr val="FFFF00"/>
                </a:solidFill>
                <a:latin typeface="Algerian" panose="04020705040A02060702" pitchFamily="82" charset="0"/>
              </a:rPr>
              <a:t>Loan Approval Prediction</a:t>
            </a: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F18-1C30-79EE-76A0-BE63ED8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122" y="3882496"/>
            <a:ext cx="9624567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Loan Officers: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Rashmi Rekha, Andrew cowan, Kadien peart, Daniel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fernandez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Drew Williams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0" y="265176"/>
            <a:ext cx="8534401" cy="101803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2581" y="1471704"/>
            <a:ext cx="8534400" cy="1498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decided to use an efficient approach by using the Logistic Regression algorithm.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Logistic regression takes in independent features and returns output as categorical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942F8-4019-D175-AF03-FFC8AB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0" y="2789198"/>
            <a:ext cx="9083827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B82ED-ADC9-80CF-8195-522DC6E7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80" y="3528402"/>
            <a:ext cx="9083827" cy="32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88" y="246854"/>
            <a:ext cx="8534401" cy="8615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 </a:t>
            </a:r>
            <a:r>
              <a:rPr lang="en-US" sz="5400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D2ADE-AE20-33C3-4712-3658B366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467269"/>
            <a:ext cx="8291278" cy="967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65198-FE5C-1E26-98B9-4F40DDED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57" y="2581627"/>
            <a:ext cx="832938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A0DA18-8674-8F9A-EFCE-F97336EB628D}"/>
              </a:ext>
            </a:extLst>
          </p:cNvPr>
          <p:cNvSpPr txBox="1">
            <a:spLocks/>
          </p:cNvSpPr>
          <p:nvPr/>
        </p:nvSpPr>
        <p:spPr>
          <a:xfrm>
            <a:off x="1372581" y="1471704"/>
            <a:ext cx="8534400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Though we achieved a satisfactory score with our logistic regression model, we wanted to improve upon it.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selected the Random Forrest Classifier to take advantage of the depth of modeling functionality to improve our accuracy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5A0D3-C5BF-496B-2C3B-30E9D543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4" y="3284152"/>
            <a:ext cx="847417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627C-2DC9-3AB9-7AA4-7E1BAC26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04" y="1586253"/>
            <a:ext cx="828365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9" y="80600"/>
            <a:ext cx="8534401" cy="2281600"/>
          </a:xfrm>
        </p:spPr>
        <p:txBody>
          <a:bodyPr/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evaluation: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00" y="2898168"/>
            <a:ext cx="8534400" cy="14986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are use a simpler approach by using the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onfusion matrix.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Evaluation analysis refers to the description and model regularities or trend for objects whose behavior changes overtime.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Common metrics calculated from the Confusion metrics are Precision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8B27-91BE-400E-0903-D77712F4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05750"/>
            <a:ext cx="9553986" cy="11069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conclusion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CC2FA0-9013-117A-973F-4A732FF51938}"/>
              </a:ext>
            </a:extLst>
          </p:cNvPr>
          <p:cNvSpPr txBox="1">
            <a:spLocks/>
          </p:cNvSpPr>
          <p:nvPr/>
        </p:nvSpPr>
        <p:spPr>
          <a:xfrm>
            <a:off x="1427445" y="1930400"/>
            <a:ext cx="8534400" cy="209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As we had hoped, our linear regression model was a strong choice for our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received high scores on both training and test.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After attempting optimization, we saw a favorable increase in the training. However, the increase was marginal at best for the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Going forward, we would have the opportunity to further test our model with the application dataset which would provide a realistic test for live deployment.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171-A7DB-FADF-EFC7-345CF41B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27" y="0"/>
            <a:ext cx="8534401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Technical challenges: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2CBFA9-6D07-26EB-19E7-69FC311923A6}"/>
              </a:ext>
            </a:extLst>
          </p:cNvPr>
          <p:cNvSpPr txBox="1">
            <a:spLocks/>
          </p:cNvSpPr>
          <p:nvPr/>
        </p:nvSpPr>
        <p:spPr>
          <a:xfrm>
            <a:off x="1372581" y="1471704"/>
            <a:ext cx="8534400" cy="19572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Time associated with dataset selection.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Workload associated with data cleaning and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Get dummies trap.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GitHub debacle.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5CB-CA4B-EC63-B766-2335F8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684421"/>
            <a:ext cx="10096083" cy="390625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07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7C8-62F9-4833-1390-6ED358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2862072"/>
            <a:ext cx="11610344" cy="314436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Britannic Bold" panose="020B0903060703020204" pitchFamily="34" charset="0"/>
              </a:rPr>
              <a:t>Our project was based on a Kaggle dataset containing characteristics of loan applications. </a:t>
            </a:r>
            <a:br>
              <a:rPr lang="en-US" sz="2200" cap="none" dirty="0">
                <a:latin typeface="Britannic Bold" panose="020B0903060703020204" pitchFamily="34" charset="0"/>
              </a:rPr>
            </a:br>
            <a:br>
              <a:rPr lang="en-US" sz="2200" cap="none" dirty="0"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This project gives us an idea of applying machine learning in a real business scenario.</a:t>
            </a: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A basic understanding of risk analytics in banking and financial services and an understanding of how data is used to minimize the risk of losing money while lending to customers.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3-C30F-8D98-650D-41966678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66" y="1000433"/>
            <a:ext cx="10180433" cy="198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19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Loan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RISK Assessment: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889504"/>
            <a:ext cx="10636317" cy="36118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During the loan evaluation process, banks look at a variety of factors such as the loan annuity, the cost of the goods for which the loan is given, credit, and housing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It is important to determine which factors have the biggest impact on the level of risk to the business.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Logistic regression models is an effective method to predict a set of categories such as “Approved” or “Denied”.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Random Forrest Classifier is used as a method of verification.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816-43D2-E5C4-495C-DE8722A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6E88-8121-A5AA-9D16-59DB353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iscover The Most Important Machine Learning Algorithms 2021 - High-Tech  Magazine">
            <a:extLst>
              <a:ext uri="{FF2B5EF4-FFF2-40B4-BE49-F238E27FC236}">
                <a16:creationId xmlns:a16="http://schemas.microsoft.com/office/drawing/2014/main" id="{B48F4B1E-A15E-540B-A688-753074AE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Project scope: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Business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Evaluation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17" y="714777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8" y="2456754"/>
            <a:ext cx="10636317" cy="29621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Understanding and Data preparation:</a:t>
            </a:r>
            <a:endParaRPr lang="en-US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nderstand, filter, and clean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the data prior to generating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Dropping / Imputing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"/>
              </a:rPr>
              <a:t>NaNs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One Hot Encoding - For adding the categorial values to the evaluation and predicting of the Target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Model engineering.</a:t>
            </a:r>
            <a:endParaRPr lang="en-US" sz="2400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en-US" sz="2400" b="0" i="0" dirty="0">
              <a:solidFill>
                <a:srgbClr val="0066FF"/>
              </a:solidFill>
              <a:effectLst/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71" y="1262130"/>
            <a:ext cx="9587982" cy="1287888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cleanup/transformation: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Loading the CSV into a </a:t>
            </a:r>
            <a:r>
              <a:rPr lang="en-US" sz="2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F0AF0-C37B-CAFB-415C-36820423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1" y="3898232"/>
            <a:ext cx="4868780" cy="230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2BDCE-D15E-DA66-939F-717A0C51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8232"/>
            <a:ext cx="4515853" cy="230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D9D0D-DA00-537D-293F-963DB2294FFE}"/>
              </a:ext>
            </a:extLst>
          </p:cNvPr>
          <p:cNvSpPr txBox="1"/>
          <p:nvPr/>
        </p:nvSpPr>
        <p:spPr>
          <a:xfrm>
            <a:off x="2149644" y="6232176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Application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55C7-2966-BCAF-88F6-9E129D1309AC}"/>
              </a:ext>
            </a:extLst>
          </p:cNvPr>
          <p:cNvSpPr txBox="1"/>
          <p:nvPr/>
        </p:nvSpPr>
        <p:spPr>
          <a:xfrm>
            <a:off x="6898105" y="6226673"/>
            <a:ext cx="30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Previous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061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90" y="637673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Nans: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DC1D-C0EE-0BB0-389B-F080045C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63" y="2259178"/>
            <a:ext cx="9999830" cy="29718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emoving the Nans.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D64D-8222-E8D9-7104-881FEFBC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2" y="3618610"/>
            <a:ext cx="6556066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8B67B-C26F-686C-85FB-CBF2F1A2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73" y="1948872"/>
            <a:ext cx="2237261" cy="47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426" y="-175127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 </a:t>
            </a:r>
            <a:r>
              <a:rPr lang="en-US" sz="4800" b="0" i="0" dirty="0" err="1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cont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5456-8084-F6E1-13FD-CDF182C8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8" y="1182255"/>
            <a:ext cx="5143414" cy="549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1FD59-95AB-DC92-E566-010C03B8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20" y="2156618"/>
            <a:ext cx="529635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3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519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Bookman Old Style</vt:lpstr>
      <vt:lpstr>Britannic Bold</vt:lpstr>
      <vt:lpstr>Century Gothic</vt:lpstr>
      <vt:lpstr>Inter</vt:lpstr>
      <vt:lpstr>Wingdings</vt:lpstr>
      <vt:lpstr>Wingdings 3</vt:lpstr>
      <vt:lpstr>Slice</vt:lpstr>
      <vt:lpstr>    Loan Approval Prediction </vt:lpstr>
      <vt:lpstr>Our project was based on a Kaggle dataset containing characteristics of loan applications.   This project gives us an idea of applying machine learning in a real business scenario.  A basic understanding of risk analytics in banking and financial services and an understanding of how data is used to minimize the risk of losing money while lending to customers.   </vt:lpstr>
      <vt:lpstr>Loan RISK Assessment:</vt:lpstr>
      <vt:lpstr>PowerPoint Presentation</vt:lpstr>
      <vt:lpstr>Project scope:</vt:lpstr>
      <vt:lpstr>Technical process:</vt:lpstr>
      <vt:lpstr>cleanup/transformation:</vt:lpstr>
      <vt:lpstr>dropping Nans: </vt:lpstr>
      <vt:lpstr>dropping Nans cont: </vt:lpstr>
      <vt:lpstr>modelling:</vt:lpstr>
      <vt:lpstr>Modelling cont:</vt:lpstr>
      <vt:lpstr>Optimization:</vt:lpstr>
      <vt:lpstr>Optimization cont:</vt:lpstr>
      <vt:lpstr>evaluation:</vt:lpstr>
      <vt:lpstr>conclusion:</vt:lpstr>
      <vt:lpstr>Technical challenges: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Rashmi</dc:creator>
  <cp:lastModifiedBy>Rashmi</cp:lastModifiedBy>
  <cp:revision>6</cp:revision>
  <dcterms:created xsi:type="dcterms:W3CDTF">2022-08-25T22:17:42Z</dcterms:created>
  <dcterms:modified xsi:type="dcterms:W3CDTF">2022-08-31T02:25:06Z</dcterms:modified>
</cp:coreProperties>
</file>