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65" r:id="rId4"/>
    <p:sldId id="258" r:id="rId5"/>
    <p:sldId id="268" r:id="rId6"/>
    <p:sldId id="272" r:id="rId7"/>
    <p:sldId id="269" r:id="rId8"/>
    <p:sldId id="278" r:id="rId9"/>
    <p:sldId id="270" r:id="rId10"/>
    <p:sldId id="279" r:id="rId11"/>
    <p:sldId id="282" r:id="rId12"/>
    <p:sldId id="281" r:id="rId13"/>
    <p:sldId id="275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mi" initials="R" lastIdx="1" clrIdx="0">
    <p:extLst>
      <p:ext uri="{19B8F6BF-5375-455C-9EA6-DF929625EA0E}">
        <p15:presenceInfo xmlns:p15="http://schemas.microsoft.com/office/powerpoint/2012/main" userId="c4a60a0338c6c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D8E3DA-06A7-4017-AD9B-43907ED0ACB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diction of Credit Approval | Kaggle">
            <a:extLst>
              <a:ext uri="{FF2B5EF4-FFF2-40B4-BE49-F238E27FC236}">
                <a16:creationId xmlns:a16="http://schemas.microsoft.com/office/drawing/2014/main" id="{EDBCC7C0-AD04-8602-C55C-32A6F3E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474" y="9738"/>
            <a:ext cx="12659474" cy="6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C817-EBE6-EBC5-9C3F-2BDFF31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80" y="2004960"/>
            <a:ext cx="10501659" cy="13250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300" dirty="0">
                <a:solidFill>
                  <a:srgbClr val="FFFF00"/>
                </a:solidFill>
                <a:latin typeface="Algerian" panose="04020705040A02060702" pitchFamily="82" charset="0"/>
              </a:rPr>
              <a:t>Credit Card Approval Prediction</a:t>
            </a: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F18-1C30-79EE-76A0-BE63ED8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122" y="3882496"/>
            <a:ext cx="9624567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Loan Officers: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Rashmi Rekha, Andrew cowan,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Kadien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peart,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Daneil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fernandez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Drew Williams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9" y="80600"/>
            <a:ext cx="8534401" cy="2281600"/>
          </a:xfrm>
        </p:spPr>
        <p:txBody>
          <a:bodyPr/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evaluation: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00" y="2898168"/>
            <a:ext cx="8534400" cy="14986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are use a simpler approach by using the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onfusion matrix.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Evaluation analysis refers to the description and model regularities or trend for objects whose behavior changes overtime.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Common metrics calculated from the Confusion metrics are Precision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660358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4F49-72AC-3B97-C045-7B8CDD34E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A44-C286-EE39-9796-AB691220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96" y="1122947"/>
            <a:ext cx="8001000" cy="142195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Comparison: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EA67-A988-65FD-0A73-180422DF6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8B27-91BE-400E-0903-D77712F4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355558"/>
            <a:ext cx="9553986" cy="11069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conclusion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457C4-2D48-F25C-9C1E-06CD2246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208421"/>
            <a:ext cx="9093451" cy="25827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4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171-A7DB-FADF-EFC7-345CF41B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63" y="1068137"/>
            <a:ext cx="8534401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Technical challenges: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70838-25C7-7AF0-FAAA-A5B464343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5CB-CA4B-EC63-B766-2335F8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684421"/>
            <a:ext cx="10096083" cy="390625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07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7C8-62F9-4833-1390-6ED358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3429000"/>
            <a:ext cx="11610344" cy="2577432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Britannic Bold" panose="020B0903060703020204" pitchFamily="34" charset="0"/>
              </a:rPr>
              <a:t>Our project was based around a Kaggle dataset containing characteristics about loan. </a:t>
            </a:r>
            <a:br>
              <a:rPr lang="en-US" sz="2200" cap="none" dirty="0">
                <a:latin typeface="Britannic Bold" panose="020B0903060703020204" pitchFamily="34" charset="0"/>
              </a:rPr>
            </a:br>
            <a:br>
              <a:rPr lang="en-US" sz="2200" cap="none" dirty="0"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This project give us an idea of applying  machine learning in a real business scenario.</a:t>
            </a: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A basic understanding of risk analytics in banking and financial services and understand how data is used to minimize the risk of losing money while lending to customers.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3-C30F-8D98-650D-41966678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66" y="1000433"/>
            <a:ext cx="10180433" cy="198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19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Credit Card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RISK: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A </a:t>
            </a:r>
            <a:r>
              <a:rPr lang="en-US" sz="240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credit card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is issued to users to enable the cardholder to pay cardholder's accrued debt.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The loan providing companies find it hard to give loans to the people due to their insufficient or non-existent credit history.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Credit score cards are a common risk control method in the financial industry.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Credit scores can objectively quantify the magnitude of risk.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Logistic model is a common method for credit scoring.</a:t>
            </a:r>
            <a:endParaRPr lang="en-US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Logistic is suitable for binary classification tasks and can calculate the coefficients of each feature.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816-43D2-E5C4-495C-DE8722A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6E88-8121-A5AA-9D16-59DB353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iscover The Most Important Machine Learning Algorithms 2021 - High-Tech  Magazine">
            <a:extLst>
              <a:ext uri="{FF2B5EF4-FFF2-40B4-BE49-F238E27FC236}">
                <a16:creationId xmlns:a16="http://schemas.microsoft.com/office/drawing/2014/main" id="{B48F4B1E-A15E-540B-A688-753074AE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Project scope: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Business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Evaluation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Deploy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17" y="714777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8" y="2456754"/>
            <a:ext cx="10636317" cy="296214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Understanding and Data preparation:</a:t>
            </a:r>
            <a:endParaRPr lang="en-US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nderstand, filter, clean, impute, remove, and much more so the data processed can generate results in a more reliable way for the analysis and for model ingestion.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Dropping / Imputing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"/>
              </a:rPr>
              <a:t>NaNs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One Hot Encoding - For adding the categorial values to the evaluation and predicting of the Target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Outliers - find and remove outliers that can bias the analysis.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Low Variance variables - remove variables that doesn't have impact on the target variable.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66FF"/>
              </a:solidFill>
              <a:effectLst/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71" y="1262130"/>
            <a:ext cx="9587982" cy="1287888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cleanup/transformation: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Loading the CSV into a </a:t>
            </a:r>
            <a:r>
              <a:rPr lang="en-US" sz="2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F0AF0-C37B-CAFB-415C-36820423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1" y="3898232"/>
            <a:ext cx="4868780" cy="230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2BDCE-D15E-DA66-939F-717A0C51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8232"/>
            <a:ext cx="4515853" cy="230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D9D0D-DA00-537D-293F-963DB2294FFE}"/>
              </a:ext>
            </a:extLst>
          </p:cNvPr>
          <p:cNvSpPr txBox="1"/>
          <p:nvPr/>
        </p:nvSpPr>
        <p:spPr>
          <a:xfrm>
            <a:off x="2149644" y="6232176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Application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55C7-2966-BCAF-88F6-9E129D1309AC}"/>
              </a:ext>
            </a:extLst>
          </p:cNvPr>
          <p:cNvSpPr txBox="1"/>
          <p:nvPr/>
        </p:nvSpPr>
        <p:spPr>
          <a:xfrm>
            <a:off x="6898105" y="6226673"/>
            <a:ext cx="30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Previous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061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90" y="637673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Nans: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DC1D-C0EE-0BB0-389B-F080045C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0821"/>
            <a:ext cx="9999830" cy="29718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emoving the Nans.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9" y="80600"/>
            <a:ext cx="8534401" cy="22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00" y="2898168"/>
            <a:ext cx="8534400" cy="1498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decided to use a simpler approach by using the Logistic Regression algorithm.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Logistic regression takes in independent features and returns output as categorical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766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410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Bookman Old Style</vt:lpstr>
      <vt:lpstr>Britannic Bold</vt:lpstr>
      <vt:lpstr>Century Gothic</vt:lpstr>
      <vt:lpstr>Inter</vt:lpstr>
      <vt:lpstr>Wingdings</vt:lpstr>
      <vt:lpstr>Wingdings 3</vt:lpstr>
      <vt:lpstr>Slice</vt:lpstr>
      <vt:lpstr>    Credit Card Approval Prediction </vt:lpstr>
      <vt:lpstr>Our project was based around a Kaggle dataset containing characteristics about loan.   This project give us an idea of applying  machine learning in a real business scenario.  A basic understanding of risk analytics in banking and financial services and understand how data is used to minimize the risk of losing money while lending to customers.   </vt:lpstr>
      <vt:lpstr>Credit Card RISK:</vt:lpstr>
      <vt:lpstr>PowerPoint Presentation</vt:lpstr>
      <vt:lpstr>Project scope:</vt:lpstr>
      <vt:lpstr>Technical process:</vt:lpstr>
      <vt:lpstr>cleanup/transformation:</vt:lpstr>
      <vt:lpstr>dropping Nans: </vt:lpstr>
      <vt:lpstr>modelling:</vt:lpstr>
      <vt:lpstr>evaluation:</vt:lpstr>
      <vt:lpstr>Optimization:</vt:lpstr>
      <vt:lpstr>Comparison:</vt:lpstr>
      <vt:lpstr>conclusion:</vt:lpstr>
      <vt:lpstr>Technical challenges: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Rashmi</dc:creator>
  <cp:lastModifiedBy>Rashmi</cp:lastModifiedBy>
  <cp:revision>3</cp:revision>
  <dcterms:created xsi:type="dcterms:W3CDTF">2022-08-25T22:17:42Z</dcterms:created>
  <dcterms:modified xsi:type="dcterms:W3CDTF">2022-08-29T22:44:34Z</dcterms:modified>
</cp:coreProperties>
</file>