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191" y="385064"/>
            <a:ext cx="46101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Telecom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Churn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Case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Study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Insights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413" y="1140714"/>
            <a:ext cx="6794500" cy="686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Problem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Statement: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2830"/>
              </a:lnSpc>
              <a:spcBef>
                <a:spcPts val="330"/>
              </a:spcBef>
            </a:pPr>
            <a:r>
              <a:rPr dirty="0" sz="1200">
                <a:latin typeface="Arial MT"/>
                <a:cs typeface="Arial MT"/>
              </a:rPr>
              <a:t>In the telecom industry, customers can switch providers easily, resulting in a churn rate of 15-25%.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Retaining customers is 5-10 times cheaper than acquiring new ones, making retention a top priority.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goal 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this project 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predict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which customers are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 high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risk of churn.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b="1">
                <a:latin typeface="Arial"/>
                <a:cs typeface="Arial"/>
              </a:rPr>
              <a:t>Customer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Behavior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During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Churn: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Good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Phase: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satisfied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service.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96800"/>
              </a:lnSpc>
              <a:buAutoNum type="arabicPeriod"/>
              <a:tabLst>
                <a:tab pos="249554" algn="l"/>
              </a:tabLst>
            </a:pPr>
            <a:r>
              <a:rPr dirty="0" sz="1200">
                <a:latin typeface="Arial MT"/>
                <a:cs typeface="Arial MT"/>
              </a:rPr>
              <a:t>Action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Phase: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start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considering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switching,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often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due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competitor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offers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dissatisfaction.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96900"/>
              </a:lnSpc>
              <a:buAutoNum type="arabicPeriod"/>
              <a:tabLst>
                <a:tab pos="208915" algn="l"/>
              </a:tabLst>
            </a:pPr>
            <a:r>
              <a:rPr dirty="0" sz="1200">
                <a:latin typeface="Arial MT"/>
                <a:cs typeface="Arial MT"/>
              </a:rPr>
              <a:t>Churn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Phase: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leaves.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covers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four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months: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first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two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good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phase,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 third 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 action phase,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 the fourth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the churn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phase.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Import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Preprocessing: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2830"/>
              </a:lnSpc>
              <a:spcBef>
                <a:spcPts val="330"/>
              </a:spcBef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dataset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loaded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pandas,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various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libraries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imported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handling,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visualization, and machine learning. Imputation techniques (SimpleImputer, KNNImputer), scaling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(StandardScaler),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oversampling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methods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(SMOTE)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used.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Logistic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Regression,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Decision Trees, Random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Forest, and others.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200" b="1">
                <a:latin typeface="Arial"/>
                <a:cs typeface="Arial"/>
              </a:rPr>
              <a:t>Exploratory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Analysis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(EDA):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96900"/>
              </a:lnSpc>
            </a:pPr>
            <a:r>
              <a:rPr dirty="0" sz="1200">
                <a:latin typeface="Arial MT"/>
                <a:cs typeface="Arial MT"/>
              </a:rPr>
              <a:t>Basic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statistics,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types,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missing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values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explored.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dimensions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training,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testing,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sample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datasets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printed,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 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structure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 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inspected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quality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2024-10-08T17:41:39Z</dcterms:created>
  <dcterms:modified xsi:type="dcterms:W3CDTF">2024-10-08T17:41:39Z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2024-10-08T00:00:00Z</vt:filetime>
  </property>
  <property fmtid="{D5CDD505-2E9C-101B-9397-08002B2CF9AE}" pid="3" name="LastSaved">
    <vt:filetime>2024-10-08T00:00:00Z</vt:filetime>
  </property>
</Properties>
</file>