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82" r:id="rId10"/>
    <p:sldId id="287" r:id="rId11"/>
    <p:sldId id="283" r:id="rId12"/>
    <p:sldId id="284" r:id="rId13"/>
    <p:sldId id="285" r:id="rId14"/>
    <p:sldId id="286" r:id="rId15"/>
    <p:sldId id="261" r:id="rId16"/>
    <p:sldId id="262" r:id="rId17"/>
    <p:sldId id="265" r:id="rId18"/>
    <p:sldId id="267" r:id="rId19"/>
    <p:sldId id="28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24" autoAdjust="0"/>
  </p:normalViewPr>
  <p:slideViewPr>
    <p:cSldViewPr snapToGrid="0">
      <p:cViewPr varScale="1">
        <p:scale>
          <a:sx n="81" d="100"/>
          <a:sy n="81" d="100"/>
        </p:scale>
        <p:origin x="72" y="56"/>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S" userId="57cd3da0fa90d106" providerId="LiveId" clId="{82E7127E-4C9D-4436-825D-C1F0DD5117EF}"/>
    <pc:docChg chg="undo custSel addSld delSld modSld sldOrd">
      <pc:chgData name="Rashmi S" userId="57cd3da0fa90d106" providerId="LiveId" clId="{82E7127E-4C9D-4436-825D-C1F0DD5117EF}" dt="2022-04-18T14:20:50.445" v="3724" actId="14100"/>
      <pc:docMkLst>
        <pc:docMk/>
      </pc:docMkLst>
      <pc:sldChg chg="addSp delSp modSp mod setBg">
        <pc:chgData name="Rashmi S" userId="57cd3da0fa90d106" providerId="LiveId" clId="{82E7127E-4C9D-4436-825D-C1F0DD5117EF}" dt="2022-04-18T14:15:41.951" v="3717" actId="20577"/>
        <pc:sldMkLst>
          <pc:docMk/>
          <pc:sldMk cId="1713940923" sldId="256"/>
        </pc:sldMkLst>
        <pc:spChg chg="add del mod">
          <ac:chgData name="Rashmi S" userId="57cd3da0fa90d106" providerId="LiveId" clId="{82E7127E-4C9D-4436-825D-C1F0DD5117EF}" dt="2022-04-18T14:06:11.351" v="3643"/>
          <ac:spMkLst>
            <pc:docMk/>
            <pc:sldMk cId="1713940923" sldId="256"/>
            <ac:spMk id="4" creationId="{B5CD8DD0-BB68-4E8D-87F8-4E1EFCFB694B}"/>
          </ac:spMkLst>
        </pc:spChg>
        <pc:spChg chg="add del mod">
          <ac:chgData name="Rashmi S" userId="57cd3da0fa90d106" providerId="LiveId" clId="{82E7127E-4C9D-4436-825D-C1F0DD5117EF}" dt="2022-04-18T14:06:11.351" v="3643"/>
          <ac:spMkLst>
            <pc:docMk/>
            <pc:sldMk cId="1713940923" sldId="256"/>
            <ac:spMk id="5" creationId="{214B55C5-C815-450D-8A56-71635EB6AC27}"/>
          </ac:spMkLst>
        </pc:spChg>
        <pc:spChg chg="add del mod">
          <ac:chgData name="Rashmi S" userId="57cd3da0fa90d106" providerId="LiveId" clId="{82E7127E-4C9D-4436-825D-C1F0DD5117EF}" dt="2022-04-18T14:06:11.351" v="3643"/>
          <ac:spMkLst>
            <pc:docMk/>
            <pc:sldMk cId="1713940923" sldId="256"/>
            <ac:spMk id="6" creationId="{828F3306-4CAD-4207-A1E2-0CB2B09D91F9}"/>
          </ac:spMkLst>
        </pc:spChg>
        <pc:spChg chg="mod">
          <ac:chgData name="Rashmi S" userId="57cd3da0fa90d106" providerId="LiveId" clId="{82E7127E-4C9D-4436-825D-C1F0DD5117EF}" dt="2022-04-18T14:15:17.989" v="3684" actId="14100"/>
          <ac:spMkLst>
            <pc:docMk/>
            <pc:sldMk cId="1713940923" sldId="256"/>
            <ac:spMk id="18" creationId="{40701852-AE6C-4783-8DBD-B0CBAC1662D1}"/>
          </ac:spMkLst>
        </pc:spChg>
        <pc:spChg chg="mod">
          <ac:chgData name="Rashmi S" userId="57cd3da0fa90d106" providerId="LiveId" clId="{82E7127E-4C9D-4436-825D-C1F0DD5117EF}" dt="2022-04-18T14:15:41.951" v="3717" actId="20577"/>
          <ac:spMkLst>
            <pc:docMk/>
            <pc:sldMk cId="1713940923" sldId="256"/>
            <ac:spMk id="22" creationId="{749F6AF1-A89E-415F-93B2-6E9E72D0DD21}"/>
          </ac:spMkLst>
        </pc:spChg>
        <pc:picChg chg="add del">
          <ac:chgData name="Rashmi S" userId="57cd3da0fa90d106" providerId="LiveId" clId="{82E7127E-4C9D-4436-825D-C1F0DD5117EF}" dt="2022-04-18T14:06:02.906" v="3641" actId="478"/>
          <ac:picMkLst>
            <pc:docMk/>
            <pc:sldMk cId="1713940923" sldId="256"/>
            <ac:picMk id="3" creationId="{350AC95A-758B-48E2-85E7-54522DA929F3}"/>
          </ac:picMkLst>
        </pc:picChg>
        <pc:picChg chg="add del">
          <ac:chgData name="Rashmi S" userId="57cd3da0fa90d106" providerId="LiveId" clId="{82E7127E-4C9D-4436-825D-C1F0DD5117EF}" dt="2022-04-18T14:15:12.682" v="3683" actId="478"/>
          <ac:picMkLst>
            <pc:docMk/>
            <pc:sldMk cId="1713940923" sldId="256"/>
            <ac:picMk id="8" creationId="{818A8A02-FB02-44BC-9A66-50EBD813466A}"/>
          </ac:picMkLst>
        </pc:picChg>
      </pc:sldChg>
      <pc:sldChg chg="modSp mod">
        <pc:chgData name="Rashmi S" userId="57cd3da0fa90d106" providerId="LiveId" clId="{82E7127E-4C9D-4436-825D-C1F0DD5117EF}" dt="2022-04-18T10:23:18.254" v="409" actId="20577"/>
        <pc:sldMkLst>
          <pc:docMk/>
          <pc:sldMk cId="562094237" sldId="257"/>
        </pc:sldMkLst>
        <pc:spChg chg="mod">
          <ac:chgData name="Rashmi S" userId="57cd3da0fa90d106" providerId="LiveId" clId="{82E7127E-4C9D-4436-825D-C1F0DD5117EF}" dt="2022-04-18T10:23:18.254" v="409" actId="20577"/>
          <ac:spMkLst>
            <pc:docMk/>
            <pc:sldMk cId="562094237" sldId="257"/>
            <ac:spMk id="18" creationId="{E104D264-19F5-47BB-9134-C9A3CEBC78EB}"/>
          </ac:spMkLst>
        </pc:spChg>
      </pc:sldChg>
      <pc:sldChg chg="addSp delSp modSp mod">
        <pc:chgData name="Rashmi S" userId="57cd3da0fa90d106" providerId="LiveId" clId="{82E7127E-4C9D-4436-825D-C1F0DD5117EF}" dt="2022-04-18T10:22:58.482" v="405" actId="14100"/>
        <pc:sldMkLst>
          <pc:docMk/>
          <pc:sldMk cId="766742095" sldId="258"/>
        </pc:sldMkLst>
        <pc:spChg chg="mod">
          <ac:chgData name="Rashmi S" userId="57cd3da0fa90d106" providerId="LiveId" clId="{82E7127E-4C9D-4436-825D-C1F0DD5117EF}" dt="2022-04-18T10:13:36.112" v="13" actId="20577"/>
          <ac:spMkLst>
            <pc:docMk/>
            <pc:sldMk cId="766742095" sldId="258"/>
            <ac:spMk id="4" creationId="{D4BF3A7C-6F25-4CD0-85C5-EE1A21BCBFA4}"/>
          </ac:spMkLst>
        </pc:spChg>
        <pc:spChg chg="add del mod">
          <ac:chgData name="Rashmi S" userId="57cd3da0fa90d106" providerId="LiveId" clId="{82E7127E-4C9D-4436-825D-C1F0DD5117EF}" dt="2022-04-18T10:17:42.225" v="29" actId="478"/>
          <ac:spMkLst>
            <pc:docMk/>
            <pc:sldMk cId="766742095" sldId="258"/>
            <ac:spMk id="6" creationId="{C5BC214D-D74E-4FA3-8080-10C9FC3B539F}"/>
          </ac:spMkLst>
        </pc:spChg>
        <pc:spChg chg="add mod">
          <ac:chgData name="Rashmi S" userId="57cd3da0fa90d106" providerId="LiveId" clId="{82E7127E-4C9D-4436-825D-C1F0DD5117EF}" dt="2022-04-18T10:21:53.930" v="390" actId="20577"/>
          <ac:spMkLst>
            <pc:docMk/>
            <pc:sldMk cId="766742095" sldId="258"/>
            <ac:spMk id="7" creationId="{47EA0C09-3AFA-4F24-BB2E-C742FA1D5C72}"/>
          </ac:spMkLst>
        </pc:spChg>
        <pc:spChg chg="del mod">
          <ac:chgData name="Rashmi S" userId="57cd3da0fa90d106" providerId="LiveId" clId="{82E7127E-4C9D-4436-825D-C1F0DD5117EF}" dt="2022-04-18T10:18:37.243" v="50" actId="478"/>
          <ac:spMkLst>
            <pc:docMk/>
            <pc:sldMk cId="766742095" sldId="258"/>
            <ac:spMk id="16" creationId="{56E7A249-5611-42FD-975D-23A8754CDE38}"/>
          </ac:spMkLst>
        </pc:spChg>
        <pc:picChg chg="add del mod">
          <ac:chgData name="Rashmi S" userId="57cd3da0fa90d106" providerId="LiveId" clId="{82E7127E-4C9D-4436-825D-C1F0DD5117EF}" dt="2022-04-18T10:17:43.054" v="30" actId="14100"/>
          <ac:picMkLst>
            <pc:docMk/>
            <pc:sldMk cId="766742095" sldId="258"/>
            <ac:picMk id="8" creationId="{E9674C4A-15EC-49F9-9558-66BD79A9AFC4}"/>
          </ac:picMkLst>
        </pc:picChg>
        <pc:picChg chg="mod">
          <ac:chgData name="Rashmi S" userId="57cd3da0fa90d106" providerId="LiveId" clId="{82E7127E-4C9D-4436-825D-C1F0DD5117EF}" dt="2022-04-18T10:13:26.738" v="1" actId="14100"/>
          <ac:picMkLst>
            <pc:docMk/>
            <pc:sldMk cId="766742095" sldId="258"/>
            <ac:picMk id="9" creationId="{D16FC2FA-E7D5-403B-BB1A-1AC8E2901086}"/>
          </ac:picMkLst>
        </pc:picChg>
        <pc:picChg chg="del mod">
          <ac:chgData name="Rashmi S" userId="57cd3da0fa90d106" providerId="LiveId" clId="{82E7127E-4C9D-4436-825D-C1F0DD5117EF}" dt="2022-04-18T10:22:41.564" v="400" actId="478"/>
          <ac:picMkLst>
            <pc:docMk/>
            <pc:sldMk cId="766742095" sldId="258"/>
            <ac:picMk id="47" creationId="{FEC87FBB-9057-4D42-BFB8-C20E962AB29D}"/>
          </ac:picMkLst>
        </pc:picChg>
        <pc:picChg chg="add del">
          <ac:chgData name="Rashmi S" userId="57cd3da0fa90d106" providerId="LiveId" clId="{82E7127E-4C9D-4436-825D-C1F0DD5117EF}" dt="2022-04-18T10:18:37.243" v="50" actId="478"/>
          <ac:picMkLst>
            <pc:docMk/>
            <pc:sldMk cId="766742095" sldId="258"/>
            <ac:picMk id="1026" creationId="{769AC484-DD55-49A5-9818-9AF662B024EA}"/>
          </ac:picMkLst>
        </pc:picChg>
        <pc:picChg chg="add mod">
          <ac:chgData name="Rashmi S" userId="57cd3da0fa90d106" providerId="LiveId" clId="{82E7127E-4C9D-4436-825D-C1F0DD5117EF}" dt="2022-04-18T10:22:58.482" v="405" actId="14100"/>
          <ac:picMkLst>
            <pc:docMk/>
            <pc:sldMk cId="766742095" sldId="258"/>
            <ac:picMk id="1028" creationId="{79408091-AE13-4F5B-A976-547DFC2C272E}"/>
          </ac:picMkLst>
        </pc:picChg>
      </pc:sldChg>
      <pc:sldChg chg="modSp mod">
        <pc:chgData name="Rashmi S" userId="57cd3da0fa90d106" providerId="LiveId" clId="{82E7127E-4C9D-4436-825D-C1F0DD5117EF}" dt="2022-04-18T12:38:53.062" v="2074" actId="14100"/>
        <pc:sldMkLst>
          <pc:docMk/>
          <pc:sldMk cId="1720137869" sldId="259"/>
        </pc:sldMkLst>
        <pc:spChg chg="mod">
          <ac:chgData name="Rashmi S" userId="57cd3da0fa90d106" providerId="LiveId" clId="{82E7127E-4C9D-4436-825D-C1F0DD5117EF}" dt="2022-04-18T12:38:48.405" v="2073" actId="1076"/>
          <ac:spMkLst>
            <pc:docMk/>
            <pc:sldMk cId="1720137869" sldId="259"/>
            <ac:spMk id="12" creationId="{0A365D2C-2AF4-4356-BA8C-0913B319071A}"/>
          </ac:spMkLst>
        </pc:spChg>
        <pc:spChg chg="mod">
          <ac:chgData name="Rashmi S" userId="57cd3da0fa90d106" providerId="LiveId" clId="{82E7127E-4C9D-4436-825D-C1F0DD5117EF}" dt="2022-04-18T12:38:53.062" v="2074" actId="14100"/>
          <ac:spMkLst>
            <pc:docMk/>
            <pc:sldMk cId="1720137869" sldId="259"/>
            <ac:spMk id="21" creationId="{4DB887E2-88ED-403F-BA2A-36081EE10F0D}"/>
          </ac:spMkLst>
        </pc:spChg>
      </pc:sldChg>
      <pc:sldChg chg="addSp delSp modSp mod setBg modClrScheme chgLayout">
        <pc:chgData name="Rashmi S" userId="57cd3da0fa90d106" providerId="LiveId" clId="{82E7127E-4C9D-4436-825D-C1F0DD5117EF}" dt="2022-04-18T13:35:38.016" v="3566" actId="478"/>
        <pc:sldMkLst>
          <pc:docMk/>
          <pc:sldMk cId="29365923" sldId="260"/>
        </pc:sldMkLst>
        <pc:spChg chg="add del mod">
          <ac:chgData name="Rashmi S" userId="57cd3da0fa90d106" providerId="LiveId" clId="{82E7127E-4C9D-4436-825D-C1F0DD5117EF}" dt="2022-04-18T11:53:47.109" v="498" actId="478"/>
          <ac:spMkLst>
            <pc:docMk/>
            <pc:sldMk cId="29365923" sldId="260"/>
            <ac:spMk id="2" creationId="{98F0298E-DF2C-4C9B-B37E-3FAD2B940FB7}"/>
          </ac:spMkLst>
        </pc:spChg>
        <pc:spChg chg="add del mod">
          <ac:chgData name="Rashmi S" userId="57cd3da0fa90d106" providerId="LiveId" clId="{82E7127E-4C9D-4436-825D-C1F0DD5117EF}" dt="2022-04-18T10:41:43.625" v="432"/>
          <ac:spMkLst>
            <pc:docMk/>
            <pc:sldMk cId="29365923" sldId="260"/>
            <ac:spMk id="3" creationId="{4D9828A6-D666-4277-ACD7-335B6C834970}"/>
          </ac:spMkLst>
        </pc:spChg>
        <pc:spChg chg="add del mod ord">
          <ac:chgData name="Rashmi S" userId="57cd3da0fa90d106" providerId="LiveId" clId="{82E7127E-4C9D-4436-825D-C1F0DD5117EF}" dt="2022-04-18T11:53:26.472" v="489" actId="478"/>
          <ac:spMkLst>
            <pc:docMk/>
            <pc:sldMk cId="29365923" sldId="260"/>
            <ac:spMk id="4" creationId="{15BAEE96-6B9D-491D-9980-E3FF3C246A17}"/>
          </ac:spMkLst>
        </pc:spChg>
        <pc:spChg chg="del mod ord">
          <ac:chgData name="Rashmi S" userId="57cd3da0fa90d106" providerId="LiveId" clId="{82E7127E-4C9D-4436-825D-C1F0DD5117EF}" dt="2022-04-18T13:35:38.016" v="3566" actId="478"/>
          <ac:spMkLst>
            <pc:docMk/>
            <pc:sldMk cId="29365923" sldId="260"/>
            <ac:spMk id="5" creationId="{0A3C026D-1A11-4842-8D7D-85A1B8F9432D}"/>
          </ac:spMkLst>
        </pc:spChg>
        <pc:spChg chg="mod ord">
          <ac:chgData name="Rashmi S" userId="57cd3da0fa90d106" providerId="LiveId" clId="{82E7127E-4C9D-4436-825D-C1F0DD5117EF}" dt="2022-04-18T13:35:01.569" v="3558"/>
          <ac:spMkLst>
            <pc:docMk/>
            <pc:sldMk cId="29365923" sldId="260"/>
            <ac:spMk id="6" creationId="{FA770F18-DF9C-4E9C-ACBC-82DD0209DA7E}"/>
          </ac:spMkLst>
        </pc:spChg>
        <pc:spChg chg="mod ord">
          <ac:chgData name="Rashmi S" userId="57cd3da0fa90d106" providerId="LiveId" clId="{82E7127E-4C9D-4436-825D-C1F0DD5117EF}" dt="2022-04-18T12:03:50.212" v="1174" actId="700"/>
          <ac:spMkLst>
            <pc:docMk/>
            <pc:sldMk cId="29365923" sldId="260"/>
            <ac:spMk id="7" creationId="{95A6F397-7374-4541-A1A2-828BE4A7520A}"/>
          </ac:spMkLst>
        </pc:spChg>
        <pc:spChg chg="add del mod ord">
          <ac:chgData name="Rashmi S" userId="57cd3da0fa90d106" providerId="LiveId" clId="{82E7127E-4C9D-4436-825D-C1F0DD5117EF}" dt="2022-04-18T12:03:50.212" v="1174" actId="700"/>
          <ac:spMkLst>
            <pc:docMk/>
            <pc:sldMk cId="29365923" sldId="260"/>
            <ac:spMk id="8" creationId="{3F86F74E-F643-487C-80DA-ECBCB900D0F7}"/>
          </ac:spMkLst>
        </pc:spChg>
        <pc:spChg chg="add del">
          <ac:chgData name="Rashmi S" userId="57cd3da0fa90d106" providerId="LiveId" clId="{82E7127E-4C9D-4436-825D-C1F0DD5117EF}" dt="2022-04-18T11:52:43.406" v="478" actId="22"/>
          <ac:spMkLst>
            <pc:docMk/>
            <pc:sldMk cId="29365923" sldId="260"/>
            <ac:spMk id="9" creationId="{AED84801-A839-49C2-A857-266B65DC9667}"/>
          </ac:spMkLst>
        </pc:spChg>
        <pc:spChg chg="add del mod">
          <ac:chgData name="Rashmi S" userId="57cd3da0fa90d106" providerId="LiveId" clId="{82E7127E-4C9D-4436-825D-C1F0DD5117EF}" dt="2022-04-18T11:54:10.189" v="505" actId="478"/>
          <ac:spMkLst>
            <pc:docMk/>
            <pc:sldMk cId="29365923" sldId="260"/>
            <ac:spMk id="10" creationId="{3D2E59A6-DD14-4A9E-BCB2-F2D848DD4D6E}"/>
          </ac:spMkLst>
        </pc:spChg>
        <pc:spChg chg="add del mod ord">
          <ac:chgData name="Rashmi S" userId="57cd3da0fa90d106" providerId="LiveId" clId="{82E7127E-4C9D-4436-825D-C1F0DD5117EF}" dt="2022-04-18T12:03:50.212" v="1174" actId="700"/>
          <ac:spMkLst>
            <pc:docMk/>
            <pc:sldMk cId="29365923" sldId="260"/>
            <ac:spMk id="12" creationId="{7E24C749-3A9D-4DCA-A69E-E7EE9DE12A0C}"/>
          </ac:spMkLst>
        </pc:spChg>
        <pc:spChg chg="mod ord">
          <ac:chgData name="Rashmi S" userId="57cd3da0fa90d106" providerId="LiveId" clId="{82E7127E-4C9D-4436-825D-C1F0DD5117EF}" dt="2022-04-18T12:03:50.212" v="1174" actId="700"/>
          <ac:spMkLst>
            <pc:docMk/>
            <pc:sldMk cId="29365923" sldId="260"/>
            <ac:spMk id="25" creationId="{72959FDF-4737-4BEB-9D35-6DB8A671E4D5}"/>
          </ac:spMkLst>
        </pc:spChg>
        <pc:graphicFrameChg chg="del">
          <ac:chgData name="Rashmi S" userId="57cd3da0fa90d106" providerId="LiveId" clId="{82E7127E-4C9D-4436-825D-C1F0DD5117EF}" dt="2022-04-18T10:41:40.113" v="431" actId="478"/>
          <ac:graphicFrameMkLst>
            <pc:docMk/>
            <pc:sldMk cId="29365923" sldId="260"/>
            <ac:graphicFrameMk id="20" creationId="{2D0DBF2F-251F-4372-8C1D-8A20B42ADDF7}"/>
          </ac:graphicFrameMkLst>
        </pc:graphicFrameChg>
        <pc:picChg chg="add mod">
          <ac:chgData name="Rashmi S" userId="57cd3da0fa90d106" providerId="LiveId" clId="{82E7127E-4C9D-4436-825D-C1F0DD5117EF}" dt="2022-04-18T11:54:06.507" v="503" actId="1076"/>
          <ac:picMkLst>
            <pc:docMk/>
            <pc:sldMk cId="29365923" sldId="260"/>
            <ac:picMk id="11" creationId="{41C220EF-F985-405E-81B7-98EBAF224508}"/>
          </ac:picMkLst>
        </pc:picChg>
        <pc:picChg chg="add del mod ord modCrop">
          <ac:chgData name="Rashmi S" userId="57cd3da0fa90d106" providerId="LiveId" clId="{82E7127E-4C9D-4436-825D-C1F0DD5117EF}" dt="2022-04-18T11:53:48.678" v="499" actId="478"/>
          <ac:picMkLst>
            <pc:docMk/>
            <pc:sldMk cId="29365923" sldId="260"/>
            <ac:picMk id="2050" creationId="{B904DE11-C54C-4FA1-BEE9-5EB90BC6C758}"/>
          </ac:picMkLst>
        </pc:picChg>
      </pc:sldChg>
      <pc:sldChg chg="addSp delSp modSp mod">
        <pc:chgData name="Rashmi S" userId="57cd3da0fa90d106" providerId="LiveId" clId="{82E7127E-4C9D-4436-825D-C1F0DD5117EF}" dt="2022-04-18T13:37:22.090" v="3601"/>
        <pc:sldMkLst>
          <pc:docMk/>
          <pc:sldMk cId="1181455624" sldId="261"/>
        </pc:sldMkLst>
        <pc:spChg chg="mod">
          <ac:chgData name="Rashmi S" userId="57cd3da0fa90d106" providerId="LiveId" clId="{82E7127E-4C9D-4436-825D-C1F0DD5117EF}" dt="2022-04-18T13:37:22.090" v="3601"/>
          <ac:spMkLst>
            <pc:docMk/>
            <pc:sldMk cId="1181455624" sldId="261"/>
            <ac:spMk id="3" creationId="{A2BD61EE-1013-46B0-9F60-955DB3B324AC}"/>
          </ac:spMkLst>
        </pc:spChg>
        <pc:spChg chg="add mod">
          <ac:chgData name="Rashmi S" userId="57cd3da0fa90d106" providerId="LiveId" clId="{82E7127E-4C9D-4436-825D-C1F0DD5117EF}" dt="2022-04-18T13:10:22.691" v="2840" actId="20577"/>
          <ac:spMkLst>
            <pc:docMk/>
            <pc:sldMk cId="1181455624" sldId="261"/>
            <ac:spMk id="7" creationId="{4C00821B-A62B-4517-9210-DFDE160B4507}"/>
          </ac:spMkLst>
        </pc:spChg>
        <pc:graphicFrameChg chg="del mod modGraphic">
          <ac:chgData name="Rashmi S" userId="57cd3da0fa90d106" providerId="LiveId" clId="{82E7127E-4C9D-4436-825D-C1F0DD5117EF}" dt="2022-04-18T13:10:09.772" v="2838" actId="478"/>
          <ac:graphicFrameMkLst>
            <pc:docMk/>
            <pc:sldMk cId="1181455624" sldId="261"/>
            <ac:graphicFrameMk id="26" creationId="{BA4A45FE-A868-4C85-887C-6277B7C957BF}"/>
          </ac:graphicFrameMkLst>
        </pc:graphicFrameChg>
      </pc:sldChg>
      <pc:sldChg chg="modSp mod">
        <pc:chgData name="Rashmi S" userId="57cd3da0fa90d106" providerId="LiveId" clId="{82E7127E-4C9D-4436-825D-C1F0DD5117EF}" dt="2022-04-18T13:37:37.801" v="3603" actId="14100"/>
        <pc:sldMkLst>
          <pc:docMk/>
          <pc:sldMk cId="3255828989" sldId="262"/>
        </pc:sldMkLst>
        <pc:picChg chg="mod">
          <ac:chgData name="Rashmi S" userId="57cd3da0fa90d106" providerId="LiveId" clId="{82E7127E-4C9D-4436-825D-C1F0DD5117EF}" dt="2022-04-18T13:37:37.801" v="3603" actId="14100"/>
          <ac:picMkLst>
            <pc:docMk/>
            <pc:sldMk cId="3255828989" sldId="262"/>
            <ac:picMk id="8" creationId="{ED3D65D2-9DE9-4232-8700-901200E71780}"/>
          </ac:picMkLst>
        </pc:picChg>
      </pc:sldChg>
      <pc:sldChg chg="del">
        <pc:chgData name="Rashmi S" userId="57cd3da0fa90d106" providerId="LiveId" clId="{82E7127E-4C9D-4436-825D-C1F0DD5117EF}" dt="2022-04-18T13:01:14.163" v="2370" actId="47"/>
        <pc:sldMkLst>
          <pc:docMk/>
          <pc:sldMk cId="1356657353" sldId="263"/>
        </pc:sldMkLst>
      </pc:sldChg>
      <pc:sldChg chg="del">
        <pc:chgData name="Rashmi S" userId="57cd3da0fa90d106" providerId="LiveId" clId="{82E7127E-4C9D-4436-825D-C1F0DD5117EF}" dt="2022-04-18T13:01:15.568" v="2371" actId="47"/>
        <pc:sldMkLst>
          <pc:docMk/>
          <pc:sldMk cId="3601854351" sldId="264"/>
        </pc:sldMkLst>
      </pc:sldChg>
      <pc:sldChg chg="delSp modSp mod">
        <pc:chgData name="Rashmi S" userId="57cd3da0fa90d106" providerId="LiveId" clId="{82E7127E-4C9D-4436-825D-C1F0DD5117EF}" dt="2022-04-18T13:38:01.939" v="3613" actId="478"/>
        <pc:sldMkLst>
          <pc:docMk/>
          <pc:sldMk cId="4223430007" sldId="265"/>
        </pc:sldMkLst>
        <pc:spChg chg="del mod">
          <ac:chgData name="Rashmi S" userId="57cd3da0fa90d106" providerId="LiveId" clId="{82E7127E-4C9D-4436-825D-C1F0DD5117EF}" dt="2022-04-18T13:38:01.939" v="3613" actId="478"/>
          <ac:spMkLst>
            <pc:docMk/>
            <pc:sldMk cId="4223430007" sldId="265"/>
            <ac:spMk id="2" creationId="{961DF32D-AFA3-4570-A204-588DB8421F02}"/>
          </ac:spMkLst>
        </pc:spChg>
        <pc:spChg chg="mod">
          <ac:chgData name="Rashmi S" userId="57cd3da0fa90d106" providerId="LiveId" clId="{82E7127E-4C9D-4436-825D-C1F0DD5117EF}" dt="2022-04-18T13:37:57.461" v="3609"/>
          <ac:spMkLst>
            <pc:docMk/>
            <pc:sldMk cId="4223430007" sldId="265"/>
            <ac:spMk id="3" creationId="{C141D1E3-C362-4A6D-B1EA-76F36384E6CD}"/>
          </ac:spMkLst>
        </pc:spChg>
      </pc:sldChg>
      <pc:sldChg chg="del">
        <pc:chgData name="Rashmi S" userId="57cd3da0fa90d106" providerId="LiveId" clId="{82E7127E-4C9D-4436-825D-C1F0DD5117EF}" dt="2022-04-18T13:01:38.998" v="2373" actId="47"/>
        <pc:sldMkLst>
          <pc:docMk/>
          <pc:sldMk cId="330088685" sldId="266"/>
        </pc:sldMkLst>
      </pc:sldChg>
      <pc:sldChg chg="delSp modSp mod">
        <pc:chgData name="Rashmi S" userId="57cd3da0fa90d106" providerId="LiveId" clId="{82E7127E-4C9D-4436-825D-C1F0DD5117EF}" dt="2022-04-18T13:37:51.262" v="3608"/>
        <pc:sldMkLst>
          <pc:docMk/>
          <pc:sldMk cId="2626334610" sldId="267"/>
        </pc:sldMkLst>
        <pc:spChg chg="del mod">
          <ac:chgData name="Rashmi S" userId="57cd3da0fa90d106" providerId="LiveId" clId="{82E7127E-4C9D-4436-825D-C1F0DD5117EF}" dt="2022-04-18T13:37:48.627" v="3607" actId="478"/>
          <ac:spMkLst>
            <pc:docMk/>
            <pc:sldMk cId="2626334610" sldId="267"/>
            <ac:spMk id="2" creationId="{AEDE879D-70D2-44BA-84FA-A456D837A636}"/>
          </ac:spMkLst>
        </pc:spChg>
        <pc:spChg chg="mod">
          <ac:chgData name="Rashmi S" userId="57cd3da0fa90d106" providerId="LiveId" clId="{82E7127E-4C9D-4436-825D-C1F0DD5117EF}" dt="2022-04-18T13:37:51.262" v="3608"/>
          <ac:spMkLst>
            <pc:docMk/>
            <pc:sldMk cId="2626334610" sldId="267"/>
            <ac:spMk id="3" creationId="{0AE8AC66-7A3E-4F83-9C65-F437FD59AF94}"/>
          </ac:spMkLst>
        </pc:spChg>
        <pc:spChg chg="mod">
          <ac:chgData name="Rashmi S" userId="57cd3da0fa90d106" providerId="LiveId" clId="{82E7127E-4C9D-4436-825D-C1F0DD5117EF}" dt="2022-04-18T13:12:09.753" v="2901" actId="20577"/>
          <ac:spMkLst>
            <pc:docMk/>
            <pc:sldMk cId="2626334610" sldId="267"/>
            <ac:spMk id="11" creationId="{956112D0-BBBB-4761-B916-CEA43C08D470}"/>
          </ac:spMkLst>
        </pc:spChg>
        <pc:spChg chg="mod">
          <ac:chgData name="Rashmi S" userId="57cd3da0fa90d106" providerId="LiveId" clId="{82E7127E-4C9D-4436-825D-C1F0DD5117EF}" dt="2022-04-18T13:02:37.620" v="2397" actId="20577"/>
          <ac:spMkLst>
            <pc:docMk/>
            <pc:sldMk cId="2626334610" sldId="267"/>
            <ac:spMk id="12" creationId="{4B0C446C-77D9-4469-AAF2-69CF65C0BA19}"/>
          </ac:spMkLst>
        </pc:spChg>
      </pc:sldChg>
      <pc:sldChg chg="del">
        <pc:chgData name="Rashmi S" userId="57cd3da0fa90d106" providerId="LiveId" clId="{82E7127E-4C9D-4436-825D-C1F0DD5117EF}" dt="2022-04-18T13:05:03.476" v="2511" actId="47"/>
        <pc:sldMkLst>
          <pc:docMk/>
          <pc:sldMk cId="4044148811" sldId="268"/>
        </pc:sldMkLst>
      </pc:sldChg>
      <pc:sldChg chg="addSp delSp modSp mod">
        <pc:chgData name="Rashmi S" userId="57cd3da0fa90d106" providerId="LiveId" clId="{82E7127E-4C9D-4436-825D-C1F0DD5117EF}" dt="2022-04-18T13:38:34.933" v="3625"/>
        <pc:sldMkLst>
          <pc:docMk/>
          <pc:sldMk cId="465445376" sldId="270"/>
        </pc:sldMkLst>
        <pc:spChg chg="mod">
          <ac:chgData name="Rashmi S" userId="57cd3da0fa90d106" providerId="LiveId" clId="{82E7127E-4C9D-4436-825D-C1F0DD5117EF}" dt="2022-04-18T13:38:31.992" v="3624" actId="20577"/>
          <ac:spMkLst>
            <pc:docMk/>
            <pc:sldMk cId="465445376" sldId="270"/>
            <ac:spMk id="2" creationId="{43322751-6649-4C31-8A1A-3B1A1E73FDD5}"/>
          </ac:spMkLst>
        </pc:spChg>
        <pc:spChg chg="mod">
          <ac:chgData name="Rashmi S" userId="57cd3da0fa90d106" providerId="LiveId" clId="{82E7127E-4C9D-4436-825D-C1F0DD5117EF}" dt="2022-04-18T13:38:34.933" v="3625"/>
          <ac:spMkLst>
            <pc:docMk/>
            <pc:sldMk cId="465445376" sldId="270"/>
            <ac:spMk id="3" creationId="{063CF198-93B6-4140-8171-3CD9176AE85F}"/>
          </ac:spMkLst>
        </pc:spChg>
        <pc:spChg chg="add del mod">
          <ac:chgData name="Rashmi S" userId="57cd3da0fa90d106" providerId="LiveId" clId="{82E7127E-4C9D-4436-825D-C1F0DD5117EF}" dt="2022-04-18T13:03:23.090" v="2426" actId="478"/>
          <ac:spMkLst>
            <pc:docMk/>
            <pc:sldMk cId="465445376" sldId="270"/>
            <ac:spMk id="5" creationId="{FF3EEDCD-775C-4387-8052-F7D21AE9DC4D}"/>
          </ac:spMkLst>
        </pc:spChg>
        <pc:spChg chg="add del mod">
          <ac:chgData name="Rashmi S" userId="57cd3da0fa90d106" providerId="LiveId" clId="{82E7127E-4C9D-4436-825D-C1F0DD5117EF}" dt="2022-04-18T13:04:51.469" v="2510"/>
          <ac:spMkLst>
            <pc:docMk/>
            <pc:sldMk cId="465445376" sldId="270"/>
            <ac:spMk id="10" creationId="{A0206A59-E2C8-4E81-AE9D-B2F7ADEEABC8}"/>
          </ac:spMkLst>
        </pc:spChg>
        <pc:picChg chg="add del">
          <ac:chgData name="Rashmi S" userId="57cd3da0fa90d106" providerId="LiveId" clId="{82E7127E-4C9D-4436-825D-C1F0DD5117EF}" dt="2022-04-18T13:03:23.838" v="2427"/>
          <ac:picMkLst>
            <pc:docMk/>
            <pc:sldMk cId="465445376" sldId="270"/>
            <ac:picMk id="6146" creationId="{A1EBEAD9-1B91-45A7-A29A-4CDF6894FD40}"/>
          </ac:picMkLst>
        </pc:picChg>
      </pc:sldChg>
      <pc:sldChg chg="addSp delSp modSp mod">
        <pc:chgData name="Rashmi S" userId="57cd3da0fa90d106" providerId="LiveId" clId="{82E7127E-4C9D-4436-825D-C1F0DD5117EF}" dt="2022-04-18T13:38:24.498" v="3620" actId="478"/>
        <pc:sldMkLst>
          <pc:docMk/>
          <pc:sldMk cId="2481771394" sldId="280"/>
        </pc:sldMkLst>
        <pc:spChg chg="add del mod">
          <ac:chgData name="Rashmi S" userId="57cd3da0fa90d106" providerId="LiveId" clId="{82E7127E-4C9D-4436-825D-C1F0DD5117EF}" dt="2022-04-18T13:07:32.173" v="2579" actId="478"/>
          <ac:spMkLst>
            <pc:docMk/>
            <pc:sldMk cId="2481771394" sldId="280"/>
            <ac:spMk id="3" creationId="{24A9B4E1-2E38-44DF-AA1C-91EE80FF5142}"/>
          </ac:spMkLst>
        </pc:spChg>
        <pc:spChg chg="mod">
          <ac:chgData name="Rashmi S" userId="57cd3da0fa90d106" providerId="LiveId" clId="{82E7127E-4C9D-4436-825D-C1F0DD5117EF}" dt="2022-04-18T13:38:09.291" v="3615" actId="20577"/>
          <ac:spMkLst>
            <pc:docMk/>
            <pc:sldMk cId="2481771394" sldId="280"/>
            <ac:spMk id="4" creationId="{472F91BA-BDFB-418F-9EC0-4A13DF4DB16B}"/>
          </ac:spMkLst>
        </pc:spChg>
        <pc:spChg chg="add del mod">
          <ac:chgData name="Rashmi S" userId="57cd3da0fa90d106" providerId="LiveId" clId="{82E7127E-4C9D-4436-825D-C1F0DD5117EF}" dt="2022-04-18T13:07:31.387" v="2578" actId="478"/>
          <ac:spMkLst>
            <pc:docMk/>
            <pc:sldMk cId="2481771394" sldId="280"/>
            <ac:spMk id="6" creationId="{75A60ADB-0BD4-4232-97D7-6BA15138C603}"/>
          </ac:spMkLst>
        </pc:spChg>
        <pc:spChg chg="mod">
          <ac:chgData name="Rashmi S" userId="57cd3da0fa90d106" providerId="LiveId" clId="{82E7127E-4C9D-4436-825D-C1F0DD5117EF}" dt="2022-04-18T13:34:39.902" v="3542" actId="20577"/>
          <ac:spMkLst>
            <pc:docMk/>
            <pc:sldMk cId="2481771394" sldId="280"/>
            <ac:spMk id="29" creationId="{CA793C47-D157-471A-9E0C-E14D53BAD149}"/>
          </ac:spMkLst>
        </pc:spChg>
        <pc:spChg chg="mod">
          <ac:chgData name="Rashmi S" userId="57cd3da0fa90d106" providerId="LiveId" clId="{82E7127E-4C9D-4436-825D-C1F0DD5117EF}" dt="2022-04-18T13:06:50.379" v="2554" actId="14100"/>
          <ac:spMkLst>
            <pc:docMk/>
            <pc:sldMk cId="2481771394" sldId="280"/>
            <ac:spMk id="30" creationId="{C0982996-A1AC-4484-BA1F-92D9D8100EC2}"/>
          </ac:spMkLst>
        </pc:spChg>
        <pc:spChg chg="del mod">
          <ac:chgData name="Rashmi S" userId="57cd3da0fa90d106" providerId="LiveId" clId="{82E7127E-4C9D-4436-825D-C1F0DD5117EF}" dt="2022-04-18T13:38:24.498" v="3620" actId="478"/>
          <ac:spMkLst>
            <pc:docMk/>
            <pc:sldMk cId="2481771394" sldId="280"/>
            <ac:spMk id="89" creationId="{A3735A71-CA90-4FA9-B491-E5A58C5D0ECF}"/>
          </ac:spMkLst>
        </pc:spChg>
        <pc:spChg chg="mod">
          <ac:chgData name="Rashmi S" userId="57cd3da0fa90d106" providerId="LiveId" clId="{82E7127E-4C9D-4436-825D-C1F0DD5117EF}" dt="2022-04-18T13:38:18.064" v="3617"/>
          <ac:spMkLst>
            <pc:docMk/>
            <pc:sldMk cId="2481771394" sldId="280"/>
            <ac:spMk id="90" creationId="{97A8CAD8-86CB-41BE-94C8-0A11213F6E60}"/>
          </ac:spMkLst>
        </pc:spChg>
        <pc:picChg chg="del">
          <ac:chgData name="Rashmi S" userId="57cd3da0fa90d106" providerId="LiveId" clId="{82E7127E-4C9D-4436-825D-C1F0DD5117EF}" dt="2022-04-18T13:07:28.877" v="2576" actId="478"/>
          <ac:picMkLst>
            <pc:docMk/>
            <pc:sldMk cId="2481771394" sldId="280"/>
            <ac:picMk id="8" creationId="{D7B14CA7-CA0B-4739-BC97-C9A872B60DD5}"/>
          </ac:picMkLst>
        </pc:picChg>
        <pc:picChg chg="del">
          <ac:chgData name="Rashmi S" userId="57cd3da0fa90d106" providerId="LiveId" clId="{82E7127E-4C9D-4436-825D-C1F0DD5117EF}" dt="2022-04-18T13:07:29.723" v="2577" actId="478"/>
          <ac:picMkLst>
            <pc:docMk/>
            <pc:sldMk cId="2481771394" sldId="280"/>
            <ac:picMk id="12" creationId="{BE123916-6ABD-4B33-A665-DEFF8AB60608}"/>
          </ac:picMkLst>
        </pc:picChg>
        <pc:picChg chg="del">
          <ac:chgData name="Rashmi S" userId="57cd3da0fa90d106" providerId="LiveId" clId="{82E7127E-4C9D-4436-825D-C1F0DD5117EF}" dt="2022-04-18T13:07:27.688" v="2575" actId="478"/>
          <ac:picMkLst>
            <pc:docMk/>
            <pc:sldMk cId="2481771394" sldId="280"/>
            <ac:picMk id="88" creationId="{D06E87D9-4622-47F1-9F9E-D57861E8F4F7}"/>
          </ac:picMkLst>
        </pc:picChg>
      </pc:sldChg>
      <pc:sldChg chg="add del">
        <pc:chgData name="Rashmi S" userId="57cd3da0fa90d106" providerId="LiveId" clId="{82E7127E-4C9D-4436-825D-C1F0DD5117EF}" dt="2022-04-18T13:01:18.853" v="2372" actId="47"/>
        <pc:sldMkLst>
          <pc:docMk/>
          <pc:sldMk cId="1967611948" sldId="281"/>
        </pc:sldMkLst>
      </pc:sldChg>
      <pc:sldChg chg="addSp delSp modSp add mod">
        <pc:chgData name="Rashmi S" userId="57cd3da0fa90d106" providerId="LiveId" clId="{82E7127E-4C9D-4436-825D-C1F0DD5117EF}" dt="2022-04-18T12:00:23.869" v="1056" actId="20577"/>
        <pc:sldMkLst>
          <pc:docMk/>
          <pc:sldMk cId="908872090" sldId="282"/>
        </pc:sldMkLst>
        <pc:spChg chg="mod">
          <ac:chgData name="Rashmi S" userId="57cd3da0fa90d106" providerId="LiveId" clId="{82E7127E-4C9D-4436-825D-C1F0DD5117EF}" dt="2022-04-18T12:00:23.869" v="1056" actId="20577"/>
          <ac:spMkLst>
            <pc:docMk/>
            <pc:sldMk cId="908872090" sldId="282"/>
            <ac:spMk id="8" creationId="{3F86F74E-F643-487C-80DA-ECBCB900D0F7}"/>
          </ac:spMkLst>
        </pc:spChg>
        <pc:spChg chg="mod">
          <ac:chgData name="Rashmi S" userId="57cd3da0fa90d106" providerId="LiveId" clId="{82E7127E-4C9D-4436-825D-C1F0DD5117EF}" dt="2022-04-18T11:57:47.652" v="737" actId="20577"/>
          <ac:spMkLst>
            <pc:docMk/>
            <pc:sldMk cId="908872090" sldId="282"/>
            <ac:spMk id="25" creationId="{72959FDF-4737-4BEB-9D35-6DB8A671E4D5}"/>
          </ac:spMkLst>
        </pc:spChg>
        <pc:picChg chg="add mod">
          <ac:chgData name="Rashmi S" userId="57cd3da0fa90d106" providerId="LiveId" clId="{82E7127E-4C9D-4436-825D-C1F0DD5117EF}" dt="2022-04-18T11:57:27.690" v="708" actId="1076"/>
          <ac:picMkLst>
            <pc:docMk/>
            <pc:sldMk cId="908872090" sldId="282"/>
            <ac:picMk id="3" creationId="{AE6816C6-31E8-4476-ADF7-14CAB8192E5D}"/>
          </ac:picMkLst>
        </pc:picChg>
        <pc:picChg chg="add mod">
          <ac:chgData name="Rashmi S" userId="57cd3da0fa90d106" providerId="LiveId" clId="{82E7127E-4C9D-4436-825D-C1F0DD5117EF}" dt="2022-04-18T11:57:24.091" v="706" actId="1076"/>
          <ac:picMkLst>
            <pc:docMk/>
            <pc:sldMk cId="908872090" sldId="282"/>
            <ac:picMk id="4" creationId="{00D19061-5625-43A9-85E2-DCA060CBFA6B}"/>
          </ac:picMkLst>
        </pc:picChg>
        <pc:picChg chg="del">
          <ac:chgData name="Rashmi S" userId="57cd3da0fa90d106" providerId="LiveId" clId="{82E7127E-4C9D-4436-825D-C1F0DD5117EF}" dt="2022-04-18T11:56:46.022" v="701" actId="478"/>
          <ac:picMkLst>
            <pc:docMk/>
            <pc:sldMk cId="908872090" sldId="282"/>
            <ac:picMk id="11" creationId="{41C220EF-F985-405E-81B7-98EBAF224508}"/>
          </ac:picMkLst>
        </pc:picChg>
      </pc:sldChg>
      <pc:sldChg chg="addSp delSp modSp add mod">
        <pc:chgData name="Rashmi S" userId="57cd3da0fa90d106" providerId="LiveId" clId="{82E7127E-4C9D-4436-825D-C1F0DD5117EF}" dt="2022-04-18T14:20:12.077" v="3720" actId="14100"/>
        <pc:sldMkLst>
          <pc:docMk/>
          <pc:sldMk cId="943088655" sldId="283"/>
        </pc:sldMkLst>
        <pc:spChg chg="del mod">
          <ac:chgData name="Rashmi S" userId="57cd3da0fa90d106" providerId="LiveId" clId="{82E7127E-4C9D-4436-825D-C1F0DD5117EF}" dt="2022-04-18T13:36:06.294" v="3571" actId="478"/>
          <ac:spMkLst>
            <pc:docMk/>
            <pc:sldMk cId="943088655" sldId="283"/>
            <ac:spMk id="5" creationId="{0A3C026D-1A11-4842-8D7D-85A1B8F9432D}"/>
          </ac:spMkLst>
        </pc:spChg>
        <pc:spChg chg="mod">
          <ac:chgData name="Rashmi S" userId="57cd3da0fa90d106" providerId="LiveId" clId="{82E7127E-4C9D-4436-825D-C1F0DD5117EF}" dt="2022-04-18T13:36:00.993" v="3568"/>
          <ac:spMkLst>
            <pc:docMk/>
            <pc:sldMk cId="943088655" sldId="283"/>
            <ac:spMk id="6" creationId="{FA770F18-DF9C-4E9C-ACBC-82DD0209DA7E}"/>
          </ac:spMkLst>
        </pc:spChg>
        <pc:spChg chg="mod">
          <ac:chgData name="Rashmi S" userId="57cd3da0fa90d106" providerId="LiveId" clId="{82E7127E-4C9D-4436-825D-C1F0DD5117EF}" dt="2022-04-18T13:36:21.450" v="3584" actId="20577"/>
          <ac:spMkLst>
            <pc:docMk/>
            <pc:sldMk cId="943088655" sldId="283"/>
            <ac:spMk id="7" creationId="{95A6F397-7374-4541-A1A2-828BE4A7520A}"/>
          </ac:spMkLst>
        </pc:spChg>
        <pc:spChg chg="mod">
          <ac:chgData name="Rashmi S" userId="57cd3da0fa90d106" providerId="LiveId" clId="{82E7127E-4C9D-4436-825D-C1F0DD5117EF}" dt="2022-04-18T13:36:18.719" v="3582" actId="20577"/>
          <ac:spMkLst>
            <pc:docMk/>
            <pc:sldMk cId="943088655" sldId="283"/>
            <ac:spMk id="8" creationId="{3F86F74E-F643-487C-80DA-ECBCB900D0F7}"/>
          </ac:spMkLst>
        </pc:spChg>
        <pc:spChg chg="mod">
          <ac:chgData name="Rashmi S" userId="57cd3da0fa90d106" providerId="LiveId" clId="{82E7127E-4C9D-4436-825D-C1F0DD5117EF}" dt="2022-04-18T12:02:32.780" v="1152" actId="20577"/>
          <ac:spMkLst>
            <pc:docMk/>
            <pc:sldMk cId="943088655" sldId="283"/>
            <ac:spMk id="25" creationId="{72959FDF-4737-4BEB-9D35-6DB8A671E4D5}"/>
          </ac:spMkLst>
        </pc:spChg>
        <pc:picChg chg="del">
          <ac:chgData name="Rashmi S" userId="57cd3da0fa90d106" providerId="LiveId" clId="{82E7127E-4C9D-4436-825D-C1F0DD5117EF}" dt="2022-04-18T12:02:34.608" v="1153" actId="478"/>
          <ac:picMkLst>
            <pc:docMk/>
            <pc:sldMk cId="943088655" sldId="283"/>
            <ac:picMk id="3" creationId="{AE6816C6-31E8-4476-ADF7-14CAB8192E5D}"/>
          </ac:picMkLst>
        </pc:picChg>
        <pc:picChg chg="del">
          <ac:chgData name="Rashmi S" userId="57cd3da0fa90d106" providerId="LiveId" clId="{82E7127E-4C9D-4436-825D-C1F0DD5117EF}" dt="2022-04-18T12:02:36.062" v="1154" actId="478"/>
          <ac:picMkLst>
            <pc:docMk/>
            <pc:sldMk cId="943088655" sldId="283"/>
            <ac:picMk id="4" creationId="{00D19061-5625-43A9-85E2-DCA060CBFA6B}"/>
          </ac:picMkLst>
        </pc:picChg>
        <pc:picChg chg="add mod">
          <ac:chgData name="Rashmi S" userId="57cd3da0fa90d106" providerId="LiveId" clId="{82E7127E-4C9D-4436-825D-C1F0DD5117EF}" dt="2022-04-18T14:20:12.077" v="3720" actId="14100"/>
          <ac:picMkLst>
            <pc:docMk/>
            <pc:sldMk cId="943088655" sldId="283"/>
            <ac:picMk id="1026" creationId="{371D7E72-EB8A-49EE-9837-5A673458E86C}"/>
          </ac:picMkLst>
        </pc:picChg>
      </pc:sldChg>
      <pc:sldChg chg="addSp delSp modSp add mod ord">
        <pc:chgData name="Rashmi S" userId="57cd3da0fa90d106" providerId="LiveId" clId="{82E7127E-4C9D-4436-825D-C1F0DD5117EF}" dt="2022-04-18T14:09:55.933" v="3670" actId="20577"/>
        <pc:sldMkLst>
          <pc:docMk/>
          <pc:sldMk cId="1563274932" sldId="284"/>
        </pc:sldMkLst>
        <pc:spChg chg="del mod">
          <ac:chgData name="Rashmi S" userId="57cd3da0fa90d106" providerId="LiveId" clId="{82E7127E-4C9D-4436-825D-C1F0DD5117EF}" dt="2022-04-18T13:36:49.798" v="3592" actId="478"/>
          <ac:spMkLst>
            <pc:docMk/>
            <pc:sldMk cId="1563274932" sldId="284"/>
            <ac:spMk id="5" creationId="{0A3C026D-1A11-4842-8D7D-85A1B8F9432D}"/>
          </ac:spMkLst>
        </pc:spChg>
        <pc:spChg chg="mod">
          <ac:chgData name="Rashmi S" userId="57cd3da0fa90d106" providerId="LiveId" clId="{82E7127E-4C9D-4436-825D-C1F0DD5117EF}" dt="2022-04-18T13:36:44.663" v="3590"/>
          <ac:spMkLst>
            <pc:docMk/>
            <pc:sldMk cId="1563274932" sldId="284"/>
            <ac:spMk id="6" creationId="{FA770F18-DF9C-4E9C-ACBC-82DD0209DA7E}"/>
          </ac:spMkLst>
        </pc:spChg>
        <pc:spChg chg="mod">
          <ac:chgData name="Rashmi S" userId="57cd3da0fa90d106" providerId="LiveId" clId="{82E7127E-4C9D-4436-825D-C1F0DD5117EF}" dt="2022-04-18T14:09:55.933" v="3670" actId="20577"/>
          <ac:spMkLst>
            <pc:docMk/>
            <pc:sldMk cId="1563274932" sldId="284"/>
            <ac:spMk id="8" creationId="{3F86F74E-F643-487C-80DA-ECBCB900D0F7}"/>
          </ac:spMkLst>
        </pc:spChg>
        <pc:spChg chg="mod">
          <ac:chgData name="Rashmi S" userId="57cd3da0fa90d106" providerId="LiveId" clId="{82E7127E-4C9D-4436-825D-C1F0DD5117EF}" dt="2022-04-18T12:23:01.216" v="1620" actId="20577"/>
          <ac:spMkLst>
            <pc:docMk/>
            <pc:sldMk cId="1563274932" sldId="284"/>
            <ac:spMk id="25" creationId="{72959FDF-4737-4BEB-9D35-6DB8A671E4D5}"/>
          </ac:spMkLst>
        </pc:spChg>
        <pc:picChg chg="del">
          <ac:chgData name="Rashmi S" userId="57cd3da0fa90d106" providerId="LiveId" clId="{82E7127E-4C9D-4436-825D-C1F0DD5117EF}" dt="2022-04-18T12:14:15.450" v="1487" actId="478"/>
          <ac:picMkLst>
            <pc:docMk/>
            <pc:sldMk cId="1563274932" sldId="284"/>
            <ac:picMk id="3" creationId="{AE6816C6-31E8-4476-ADF7-14CAB8192E5D}"/>
          </ac:picMkLst>
        </pc:picChg>
        <pc:picChg chg="del">
          <ac:chgData name="Rashmi S" userId="57cd3da0fa90d106" providerId="LiveId" clId="{82E7127E-4C9D-4436-825D-C1F0DD5117EF}" dt="2022-04-18T12:14:17.049" v="1488" actId="478"/>
          <ac:picMkLst>
            <pc:docMk/>
            <pc:sldMk cId="1563274932" sldId="284"/>
            <ac:picMk id="4" creationId="{00D19061-5625-43A9-85E2-DCA060CBFA6B}"/>
          </ac:picMkLst>
        </pc:picChg>
        <pc:picChg chg="add mod">
          <ac:chgData name="Rashmi S" userId="57cd3da0fa90d106" providerId="LiveId" clId="{82E7127E-4C9D-4436-825D-C1F0DD5117EF}" dt="2022-04-18T14:09:14.574" v="3654" actId="1076"/>
          <ac:picMkLst>
            <pc:docMk/>
            <pc:sldMk cId="1563274932" sldId="284"/>
            <ac:picMk id="2050" creationId="{DDD23DCF-FA15-4875-A234-0C1279C4BFD8}"/>
          </ac:picMkLst>
        </pc:picChg>
        <pc:picChg chg="add mod">
          <ac:chgData name="Rashmi S" userId="57cd3da0fa90d106" providerId="LiveId" clId="{82E7127E-4C9D-4436-825D-C1F0DD5117EF}" dt="2022-04-18T14:09:17.222" v="3655" actId="1076"/>
          <ac:picMkLst>
            <pc:docMk/>
            <pc:sldMk cId="1563274932" sldId="284"/>
            <ac:picMk id="2052" creationId="{FEFA0868-179B-42E6-8014-CE09321AAF00}"/>
          </ac:picMkLst>
        </pc:picChg>
      </pc:sldChg>
      <pc:sldChg chg="addSp delSp modSp add mod">
        <pc:chgData name="Rashmi S" userId="57cd3da0fa90d106" providerId="LiveId" clId="{82E7127E-4C9D-4436-825D-C1F0DD5117EF}" dt="2022-04-18T13:39:25.833" v="3639" actId="1076"/>
        <pc:sldMkLst>
          <pc:docMk/>
          <pc:sldMk cId="1810005236" sldId="285"/>
        </pc:sldMkLst>
        <pc:spChg chg="del">
          <ac:chgData name="Rashmi S" userId="57cd3da0fa90d106" providerId="LiveId" clId="{82E7127E-4C9D-4436-825D-C1F0DD5117EF}" dt="2022-04-18T13:37:00.003" v="3594" actId="478"/>
          <ac:spMkLst>
            <pc:docMk/>
            <pc:sldMk cId="1810005236" sldId="285"/>
            <ac:spMk id="5" creationId="{0A3C026D-1A11-4842-8D7D-85A1B8F9432D}"/>
          </ac:spMkLst>
        </pc:spChg>
        <pc:spChg chg="mod">
          <ac:chgData name="Rashmi S" userId="57cd3da0fa90d106" providerId="LiveId" clId="{82E7127E-4C9D-4436-825D-C1F0DD5117EF}" dt="2022-04-18T13:37:03.652" v="3595"/>
          <ac:spMkLst>
            <pc:docMk/>
            <pc:sldMk cId="1810005236" sldId="285"/>
            <ac:spMk id="6" creationId="{FA770F18-DF9C-4E9C-ACBC-82DD0209DA7E}"/>
          </ac:spMkLst>
        </pc:spChg>
        <pc:spChg chg="mod">
          <ac:chgData name="Rashmi S" userId="57cd3da0fa90d106" providerId="LiveId" clId="{82E7127E-4C9D-4436-825D-C1F0DD5117EF}" dt="2022-04-18T12:31:32.881" v="1995" actId="20577"/>
          <ac:spMkLst>
            <pc:docMk/>
            <pc:sldMk cId="1810005236" sldId="285"/>
            <ac:spMk id="8" creationId="{3F86F74E-F643-487C-80DA-ECBCB900D0F7}"/>
          </ac:spMkLst>
        </pc:spChg>
        <pc:spChg chg="mod">
          <ac:chgData name="Rashmi S" userId="57cd3da0fa90d106" providerId="LiveId" clId="{82E7127E-4C9D-4436-825D-C1F0DD5117EF}" dt="2022-04-18T12:29:57.461" v="1759" actId="20577"/>
          <ac:spMkLst>
            <pc:docMk/>
            <pc:sldMk cId="1810005236" sldId="285"/>
            <ac:spMk id="25" creationId="{72959FDF-4737-4BEB-9D35-6DB8A671E4D5}"/>
          </ac:spMkLst>
        </pc:spChg>
        <pc:picChg chg="del">
          <ac:chgData name="Rashmi S" userId="57cd3da0fa90d106" providerId="LiveId" clId="{82E7127E-4C9D-4436-825D-C1F0DD5117EF}" dt="2022-04-18T12:24:33.003" v="1678" actId="478"/>
          <ac:picMkLst>
            <pc:docMk/>
            <pc:sldMk cId="1810005236" sldId="285"/>
            <ac:picMk id="3" creationId="{AE6816C6-31E8-4476-ADF7-14CAB8192E5D}"/>
          </ac:picMkLst>
        </pc:picChg>
        <pc:picChg chg="del">
          <ac:chgData name="Rashmi S" userId="57cd3da0fa90d106" providerId="LiveId" clId="{82E7127E-4C9D-4436-825D-C1F0DD5117EF}" dt="2022-04-18T12:24:34.554" v="1679" actId="478"/>
          <ac:picMkLst>
            <pc:docMk/>
            <pc:sldMk cId="1810005236" sldId="285"/>
            <ac:picMk id="4" creationId="{00D19061-5625-43A9-85E2-DCA060CBFA6B}"/>
          </ac:picMkLst>
        </pc:picChg>
        <pc:picChg chg="add mod">
          <ac:chgData name="Rashmi S" userId="57cd3da0fa90d106" providerId="LiveId" clId="{82E7127E-4C9D-4436-825D-C1F0DD5117EF}" dt="2022-04-18T12:30:01.734" v="1760" actId="1076"/>
          <ac:picMkLst>
            <pc:docMk/>
            <pc:sldMk cId="1810005236" sldId="285"/>
            <ac:picMk id="3074" creationId="{BA17C483-4ABB-4D14-97D0-6F9B23856863}"/>
          </ac:picMkLst>
        </pc:picChg>
        <pc:picChg chg="add del mod">
          <ac:chgData name="Rashmi S" userId="57cd3da0fa90d106" providerId="LiveId" clId="{82E7127E-4C9D-4436-825D-C1F0DD5117EF}" dt="2022-04-18T12:26:10.587" v="1688" actId="478"/>
          <ac:picMkLst>
            <pc:docMk/>
            <pc:sldMk cId="1810005236" sldId="285"/>
            <ac:picMk id="3076" creationId="{8C76B29E-0C8D-4156-AF15-F37061C54F9C}"/>
          </ac:picMkLst>
        </pc:picChg>
        <pc:picChg chg="add mod">
          <ac:chgData name="Rashmi S" userId="57cd3da0fa90d106" providerId="LiveId" clId="{82E7127E-4C9D-4436-825D-C1F0DD5117EF}" dt="2022-04-18T13:39:16.233" v="3637" actId="14100"/>
          <ac:picMkLst>
            <pc:docMk/>
            <pc:sldMk cId="1810005236" sldId="285"/>
            <ac:picMk id="3078" creationId="{5B448435-5B46-4FC0-9957-E5C3F3DE97B8}"/>
          </ac:picMkLst>
        </pc:picChg>
        <pc:picChg chg="add del mod">
          <ac:chgData name="Rashmi S" userId="57cd3da0fa90d106" providerId="LiveId" clId="{82E7127E-4C9D-4436-825D-C1F0DD5117EF}" dt="2022-04-18T12:29:21.011" v="1702" actId="21"/>
          <ac:picMkLst>
            <pc:docMk/>
            <pc:sldMk cId="1810005236" sldId="285"/>
            <ac:picMk id="3080" creationId="{2F87EC6F-8459-4A8C-9041-FAF10677CDCB}"/>
          </ac:picMkLst>
        </pc:picChg>
        <pc:picChg chg="add del mod">
          <ac:chgData name="Rashmi S" userId="57cd3da0fa90d106" providerId="LiveId" clId="{82E7127E-4C9D-4436-825D-C1F0DD5117EF}" dt="2022-04-18T12:29:21.011" v="1702" actId="21"/>
          <ac:picMkLst>
            <pc:docMk/>
            <pc:sldMk cId="1810005236" sldId="285"/>
            <ac:picMk id="3082" creationId="{9B46E77D-256E-4490-ABA4-215309BC0665}"/>
          </ac:picMkLst>
        </pc:picChg>
        <pc:picChg chg="add mod">
          <ac:chgData name="Rashmi S" userId="57cd3da0fa90d106" providerId="LiveId" clId="{82E7127E-4C9D-4436-825D-C1F0DD5117EF}" dt="2022-04-18T13:39:09.921" v="3634" actId="1076"/>
          <ac:picMkLst>
            <pc:docMk/>
            <pc:sldMk cId="1810005236" sldId="285"/>
            <ac:picMk id="3084" creationId="{408CEBDA-19F4-4F63-81EA-086A75E5317F}"/>
          </ac:picMkLst>
        </pc:picChg>
        <pc:picChg chg="add mod">
          <ac:chgData name="Rashmi S" userId="57cd3da0fa90d106" providerId="LiveId" clId="{82E7127E-4C9D-4436-825D-C1F0DD5117EF}" dt="2022-04-18T13:39:08.624" v="3633" actId="1076"/>
          <ac:picMkLst>
            <pc:docMk/>
            <pc:sldMk cId="1810005236" sldId="285"/>
            <ac:picMk id="3086" creationId="{929BA244-93C9-4C12-88DD-36252CD784D1}"/>
          </ac:picMkLst>
        </pc:picChg>
        <pc:picChg chg="add mod">
          <ac:chgData name="Rashmi S" userId="57cd3da0fa90d106" providerId="LiveId" clId="{82E7127E-4C9D-4436-825D-C1F0DD5117EF}" dt="2022-04-18T13:39:25.833" v="3639" actId="1076"/>
          <ac:picMkLst>
            <pc:docMk/>
            <pc:sldMk cId="1810005236" sldId="285"/>
            <ac:picMk id="3088" creationId="{856512B5-827C-4174-A627-5AB3DB22A662}"/>
          </ac:picMkLst>
        </pc:picChg>
      </pc:sldChg>
      <pc:sldChg chg="addSp delSp modSp add mod">
        <pc:chgData name="Rashmi S" userId="57cd3da0fa90d106" providerId="LiveId" clId="{82E7127E-4C9D-4436-825D-C1F0DD5117EF}" dt="2022-04-18T14:20:50.445" v="3724" actId="14100"/>
        <pc:sldMkLst>
          <pc:docMk/>
          <pc:sldMk cId="3329388735" sldId="286"/>
        </pc:sldMkLst>
        <pc:spChg chg="del mod">
          <ac:chgData name="Rashmi S" userId="57cd3da0fa90d106" providerId="LiveId" clId="{82E7127E-4C9D-4436-825D-C1F0DD5117EF}" dt="2022-04-18T13:37:10.649" v="3599" actId="478"/>
          <ac:spMkLst>
            <pc:docMk/>
            <pc:sldMk cId="3329388735" sldId="286"/>
            <ac:spMk id="5" creationId="{0A3C026D-1A11-4842-8D7D-85A1B8F9432D}"/>
          </ac:spMkLst>
        </pc:spChg>
        <pc:spChg chg="mod">
          <ac:chgData name="Rashmi S" userId="57cd3da0fa90d106" providerId="LiveId" clId="{82E7127E-4C9D-4436-825D-C1F0DD5117EF}" dt="2022-04-18T13:37:13.891" v="3600"/>
          <ac:spMkLst>
            <pc:docMk/>
            <pc:sldMk cId="3329388735" sldId="286"/>
            <ac:spMk id="6" creationId="{FA770F18-DF9C-4E9C-ACBC-82DD0209DA7E}"/>
          </ac:spMkLst>
        </pc:spChg>
        <pc:spChg chg="mod">
          <ac:chgData name="Rashmi S" userId="57cd3da0fa90d106" providerId="LiveId" clId="{82E7127E-4C9D-4436-825D-C1F0DD5117EF}" dt="2022-04-18T12:51:55.037" v="2291" actId="1076"/>
          <ac:spMkLst>
            <pc:docMk/>
            <pc:sldMk cId="3329388735" sldId="286"/>
            <ac:spMk id="8" creationId="{3F86F74E-F643-487C-80DA-ECBCB900D0F7}"/>
          </ac:spMkLst>
        </pc:spChg>
        <pc:spChg chg="mod">
          <ac:chgData name="Rashmi S" userId="57cd3da0fa90d106" providerId="LiveId" clId="{82E7127E-4C9D-4436-825D-C1F0DD5117EF}" dt="2022-04-18T12:51:50.940" v="2290" actId="20577"/>
          <ac:spMkLst>
            <pc:docMk/>
            <pc:sldMk cId="3329388735" sldId="286"/>
            <ac:spMk id="25" creationId="{72959FDF-4737-4BEB-9D35-6DB8A671E4D5}"/>
          </ac:spMkLst>
        </pc:spChg>
        <pc:picChg chg="del">
          <ac:chgData name="Rashmi S" userId="57cd3da0fa90d106" providerId="LiveId" clId="{82E7127E-4C9D-4436-825D-C1F0DD5117EF}" dt="2022-04-18T12:43:37.369" v="2076" actId="478"/>
          <ac:picMkLst>
            <pc:docMk/>
            <pc:sldMk cId="3329388735" sldId="286"/>
            <ac:picMk id="3" creationId="{AE6816C6-31E8-4476-ADF7-14CAB8192E5D}"/>
          </ac:picMkLst>
        </pc:picChg>
        <pc:picChg chg="del">
          <ac:chgData name="Rashmi S" userId="57cd3da0fa90d106" providerId="LiveId" clId="{82E7127E-4C9D-4436-825D-C1F0DD5117EF}" dt="2022-04-18T12:43:38.849" v="2077" actId="478"/>
          <ac:picMkLst>
            <pc:docMk/>
            <pc:sldMk cId="3329388735" sldId="286"/>
            <ac:picMk id="4" creationId="{00D19061-5625-43A9-85E2-DCA060CBFA6B}"/>
          </ac:picMkLst>
        </pc:picChg>
        <pc:picChg chg="add mod">
          <ac:chgData name="Rashmi S" userId="57cd3da0fa90d106" providerId="LiveId" clId="{82E7127E-4C9D-4436-825D-C1F0DD5117EF}" dt="2022-04-18T14:20:43.101" v="3721" actId="14100"/>
          <ac:picMkLst>
            <pc:docMk/>
            <pc:sldMk cId="3329388735" sldId="286"/>
            <ac:picMk id="4098" creationId="{E837D260-DEB0-46D7-8B96-E33EF71E2FFF}"/>
          </ac:picMkLst>
        </pc:picChg>
        <pc:picChg chg="add mod">
          <ac:chgData name="Rashmi S" userId="57cd3da0fa90d106" providerId="LiveId" clId="{82E7127E-4C9D-4436-825D-C1F0DD5117EF}" dt="2022-04-18T14:20:50.445" v="3724" actId="14100"/>
          <ac:picMkLst>
            <pc:docMk/>
            <pc:sldMk cId="3329388735" sldId="286"/>
            <ac:picMk id="4100" creationId="{A1F34BB5-DF19-4245-91B0-409502A693CA}"/>
          </ac:picMkLst>
        </pc:picChg>
      </pc:sldChg>
      <pc:sldChg chg="addSp delSp modSp add mod ord">
        <pc:chgData name="Rashmi S" userId="57cd3da0fa90d106" providerId="LiveId" clId="{82E7127E-4C9D-4436-825D-C1F0DD5117EF}" dt="2022-04-18T13:35:53.337" v="3567"/>
        <pc:sldMkLst>
          <pc:docMk/>
          <pc:sldMk cId="2918026719" sldId="287"/>
        </pc:sldMkLst>
        <pc:spChg chg="del">
          <ac:chgData name="Rashmi S" userId="57cd3da0fa90d106" providerId="LiveId" clId="{82E7127E-4C9D-4436-825D-C1F0DD5117EF}" dt="2022-04-18T13:35:27.920" v="3563" actId="478"/>
          <ac:spMkLst>
            <pc:docMk/>
            <pc:sldMk cId="2918026719" sldId="287"/>
            <ac:spMk id="5" creationId="{0A3C026D-1A11-4842-8D7D-85A1B8F9432D}"/>
          </ac:spMkLst>
        </pc:spChg>
        <pc:spChg chg="mod">
          <ac:chgData name="Rashmi S" userId="57cd3da0fa90d106" providerId="LiveId" clId="{82E7127E-4C9D-4436-825D-C1F0DD5117EF}" dt="2022-04-18T13:35:53.337" v="3567"/>
          <ac:spMkLst>
            <pc:docMk/>
            <pc:sldMk cId="2918026719" sldId="287"/>
            <ac:spMk id="6" creationId="{FA770F18-DF9C-4E9C-ACBC-82DD0209DA7E}"/>
          </ac:spMkLst>
        </pc:spChg>
        <pc:spChg chg="mod">
          <ac:chgData name="Rashmi S" userId="57cd3da0fa90d106" providerId="LiveId" clId="{82E7127E-4C9D-4436-825D-C1F0DD5117EF}" dt="2022-04-18T12:56:00.086" v="2317" actId="20577"/>
          <ac:spMkLst>
            <pc:docMk/>
            <pc:sldMk cId="2918026719" sldId="287"/>
            <ac:spMk id="8" creationId="{3F86F74E-F643-487C-80DA-ECBCB900D0F7}"/>
          </ac:spMkLst>
        </pc:spChg>
        <pc:spChg chg="mod">
          <ac:chgData name="Rashmi S" userId="57cd3da0fa90d106" providerId="LiveId" clId="{82E7127E-4C9D-4436-825D-C1F0DD5117EF}" dt="2022-04-18T12:57:03.228" v="2368" actId="20577"/>
          <ac:spMkLst>
            <pc:docMk/>
            <pc:sldMk cId="2918026719" sldId="287"/>
            <ac:spMk id="25" creationId="{72959FDF-4737-4BEB-9D35-6DB8A671E4D5}"/>
          </ac:spMkLst>
        </pc:spChg>
        <pc:picChg chg="del">
          <ac:chgData name="Rashmi S" userId="57cd3da0fa90d106" providerId="LiveId" clId="{82E7127E-4C9D-4436-825D-C1F0DD5117EF}" dt="2022-04-18T12:52:59.209" v="2293" actId="478"/>
          <ac:picMkLst>
            <pc:docMk/>
            <pc:sldMk cId="2918026719" sldId="287"/>
            <ac:picMk id="3" creationId="{AE6816C6-31E8-4476-ADF7-14CAB8192E5D}"/>
          </ac:picMkLst>
        </pc:picChg>
        <pc:picChg chg="del">
          <ac:chgData name="Rashmi S" userId="57cd3da0fa90d106" providerId="LiveId" clId="{82E7127E-4C9D-4436-825D-C1F0DD5117EF}" dt="2022-04-18T12:53:03.296" v="2296" actId="478"/>
          <ac:picMkLst>
            <pc:docMk/>
            <pc:sldMk cId="2918026719" sldId="287"/>
            <ac:picMk id="4" creationId="{00D19061-5625-43A9-85E2-DCA060CBFA6B}"/>
          </ac:picMkLst>
        </pc:picChg>
        <pc:picChg chg="add mod">
          <ac:chgData name="Rashmi S" userId="57cd3da0fa90d106" providerId="LiveId" clId="{82E7127E-4C9D-4436-825D-C1F0DD5117EF}" dt="2022-04-18T12:55:39.660" v="2308" actId="1076"/>
          <ac:picMkLst>
            <pc:docMk/>
            <pc:sldMk cId="2918026719" sldId="287"/>
            <ac:picMk id="10" creationId="{B940F97A-E3FA-45AF-B98F-CCF30754E6C4}"/>
          </ac:picMkLst>
        </pc:picChg>
        <pc:picChg chg="add mod">
          <ac:chgData name="Rashmi S" userId="57cd3da0fa90d106" providerId="LiveId" clId="{82E7127E-4C9D-4436-825D-C1F0DD5117EF}" dt="2022-04-18T12:55:23.557" v="2304" actId="1076"/>
          <ac:picMkLst>
            <pc:docMk/>
            <pc:sldMk cId="2918026719" sldId="287"/>
            <ac:picMk id="5122" creationId="{34043589-0309-426A-A788-37EA1CA4787C}"/>
          </ac:picMkLst>
        </pc:picChg>
      </pc:sldChg>
      <pc:sldChg chg="add del">
        <pc:chgData name="Rashmi S" userId="57cd3da0fa90d106" providerId="LiveId" clId="{82E7127E-4C9D-4436-825D-C1F0DD5117EF}" dt="2022-04-18T13:10:45.263" v="2842" actId="47"/>
        <pc:sldMkLst>
          <pc:docMk/>
          <pc:sldMk cId="2458692489" sldId="288"/>
        </pc:sldMkLst>
      </pc:sldChg>
      <pc:sldChg chg="add del">
        <pc:chgData name="Rashmi S" userId="57cd3da0fa90d106" providerId="LiveId" clId="{82E7127E-4C9D-4436-825D-C1F0DD5117EF}" dt="2022-04-18T13:10:42.418" v="2841" actId="47"/>
        <pc:sldMkLst>
          <pc:docMk/>
          <pc:sldMk cId="1174736231"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4/18/2022</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4/18/2022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12</a:t>
            </a:fld>
            <a:endParaRPr lang="en-US" dirty="0"/>
          </a:p>
        </p:txBody>
      </p:sp>
    </p:spTree>
    <p:extLst>
      <p:ext uri="{BB962C8B-B14F-4D97-AF65-F5344CB8AC3E}">
        <p14:creationId xmlns:p14="http://schemas.microsoft.com/office/powerpoint/2010/main" val="30071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internship.thesparksfoundation.info/" TargetMode="External"/><Relationship Id="rId2" Type="http://schemas.openxmlformats.org/officeDocument/2006/relationships/image" Target="../media/image35.png"/><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6" y="0"/>
            <a:ext cx="5758074" cy="3719245"/>
          </a:xfrm>
        </p:spPr>
        <p:txBody>
          <a:bodyPr/>
          <a:lstStyle/>
          <a:p>
            <a:r>
              <a:rPr lang="en-US" dirty="0"/>
              <a:t>Exploratory Data analysis - Retail</a:t>
            </a:r>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106257"/>
            <a:ext cx="5758074" cy="1751744"/>
          </a:xfrm>
        </p:spPr>
        <p:txBody>
          <a:bodyPr/>
          <a:lstStyle/>
          <a:p>
            <a:r>
              <a:rPr lang="en-US" dirty="0"/>
              <a:t>Rashmi S</a:t>
            </a:r>
          </a:p>
          <a:p>
            <a:r>
              <a:rPr lang="en-US" dirty="0"/>
              <a:t>GRIP Internship</a:t>
            </a:r>
          </a:p>
        </p:txBody>
      </p:sp>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Product </a:t>
            </a:r>
            <a:br>
              <a:rPr lang="en-US" dirty="0"/>
            </a:br>
            <a:r>
              <a:rPr lang="en-US" dirty="0"/>
              <a:t>production !</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742287" y="2626414"/>
            <a:ext cx="3104499" cy="3828607"/>
          </a:xfrm>
        </p:spPr>
        <p:txBody>
          <a:bodyPr/>
          <a:lstStyle/>
          <a:p>
            <a:pPr algn="l">
              <a:buFont typeface="Arial" panose="020B0604020202020204" pitchFamily="34" charset="0"/>
              <a:buChar char="•"/>
            </a:pPr>
            <a:r>
              <a:rPr lang="en-IN" b="0" i="0" dirty="0">
                <a:solidFill>
                  <a:srgbClr val="000000"/>
                </a:solidFill>
                <a:effectLst/>
                <a:latin typeface="Helvetica Neue"/>
              </a:rPr>
              <a:t> </a:t>
            </a:r>
            <a:r>
              <a:rPr lang="en-US" b="0" i="0" dirty="0">
                <a:solidFill>
                  <a:srgbClr val="000000"/>
                </a:solidFill>
                <a:effectLst/>
                <a:latin typeface="Helvetica Neue"/>
              </a:rPr>
              <a:t>Technology makes most of the sales</a:t>
            </a:r>
          </a:p>
          <a:p>
            <a:pPr algn="l">
              <a:buFont typeface="Arial" panose="020B0604020202020204" pitchFamily="34" charset="0"/>
              <a:buChar char="•"/>
            </a:pPr>
            <a:r>
              <a:rPr lang="en-US" dirty="0">
                <a:solidFill>
                  <a:srgbClr val="000000"/>
                </a:solidFill>
                <a:latin typeface="Helvetica Neue"/>
              </a:rPr>
              <a:t> Under Furniture Chairs make most of the sales</a:t>
            </a:r>
          </a:p>
          <a:p>
            <a:pPr algn="l">
              <a:buFont typeface="Arial" panose="020B0604020202020204" pitchFamily="34" charset="0"/>
              <a:buChar char="•"/>
            </a:pPr>
            <a:r>
              <a:rPr lang="en-US" b="0" i="0" dirty="0">
                <a:solidFill>
                  <a:srgbClr val="000000"/>
                </a:solidFill>
                <a:effectLst/>
                <a:latin typeface="Helvetica Neue"/>
              </a:rPr>
              <a:t>Under Office Supplies Storage and Binders make most of the sales</a:t>
            </a:r>
          </a:p>
          <a:p>
            <a:pPr algn="l">
              <a:buFont typeface="Arial" panose="020B0604020202020204" pitchFamily="34" charset="0"/>
              <a:buChar char="•"/>
            </a:pPr>
            <a:r>
              <a:rPr lang="en-US" dirty="0">
                <a:solidFill>
                  <a:srgbClr val="000000"/>
                </a:solidFill>
                <a:latin typeface="Helvetica Neue"/>
              </a:rPr>
              <a:t>Under Technology category Phones make the highest sales</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10</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3074" name="Picture 2">
            <a:extLst>
              <a:ext uri="{FF2B5EF4-FFF2-40B4-BE49-F238E27FC236}">
                <a16:creationId xmlns:a16="http://schemas.microsoft.com/office/drawing/2014/main" id="{BA17C483-4ABB-4D14-97D0-6F9B23856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98" y="547707"/>
            <a:ext cx="38862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B448435-5B46-4FC0-9957-E5C3F3DE9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7520" y="3542594"/>
            <a:ext cx="2515790" cy="23377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08CEBDA-19F4-4F63-81EA-086A75E53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675" y="3542594"/>
            <a:ext cx="2916845" cy="233776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929BA244-93C9-4C12-88DD-36252CD784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247" y="3542767"/>
            <a:ext cx="2812036" cy="222619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56512B5-827C-4174-A627-5AB3DB22A6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0859" y="571053"/>
            <a:ext cx="38862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00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Let’s dive in?</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671190" y="1906576"/>
            <a:ext cx="4054244" cy="3533775"/>
          </a:xfrm>
        </p:spPr>
        <p:txBody>
          <a:bodyPr/>
          <a:lstStyle/>
          <a:p>
            <a:pPr algn="l">
              <a:buFont typeface="Arial" panose="020B0604020202020204" pitchFamily="34" charset="0"/>
              <a:buChar char="•"/>
            </a:pPr>
            <a:r>
              <a:rPr lang="en-IN" b="0" i="0" dirty="0">
                <a:solidFill>
                  <a:srgbClr val="000000"/>
                </a:solidFill>
                <a:effectLst/>
                <a:latin typeface="Helvetica Neue"/>
              </a:rPr>
              <a:t> I</a:t>
            </a:r>
            <a:r>
              <a:rPr lang="en-US" b="0" i="0" dirty="0" err="1">
                <a:solidFill>
                  <a:srgbClr val="000000"/>
                </a:solidFill>
                <a:effectLst/>
                <a:latin typeface="Helvetica Neue"/>
              </a:rPr>
              <a:t>llinois</a:t>
            </a:r>
            <a:r>
              <a:rPr lang="en-US" b="0" i="0" dirty="0">
                <a:solidFill>
                  <a:srgbClr val="000000"/>
                </a:solidFill>
                <a:effectLst/>
                <a:latin typeface="Helvetica Neue"/>
              </a:rPr>
              <a:t> has highest </a:t>
            </a:r>
            <a:r>
              <a:rPr lang="en-US" b="0" i="0" dirty="0" err="1">
                <a:solidFill>
                  <a:srgbClr val="000000"/>
                </a:solidFill>
                <a:effectLst/>
                <a:latin typeface="Helvetica Neue"/>
              </a:rPr>
              <a:t>avg_discount</a:t>
            </a:r>
            <a:r>
              <a:rPr lang="en-US" b="0" i="0" dirty="0">
                <a:solidFill>
                  <a:srgbClr val="000000"/>
                </a:solidFill>
                <a:effectLst/>
                <a:latin typeface="Helvetica Neue"/>
              </a:rPr>
              <a:t> percent </a:t>
            </a:r>
            <a:r>
              <a:rPr lang="en-US" dirty="0">
                <a:solidFill>
                  <a:srgbClr val="000000"/>
                </a:solidFill>
                <a:latin typeface="Helvetica Neue"/>
              </a:rPr>
              <a:t>in USA</a:t>
            </a:r>
          </a:p>
          <a:p>
            <a:pPr algn="l">
              <a:buFont typeface="Arial" panose="020B0604020202020204" pitchFamily="34" charset="0"/>
              <a:buChar char="•"/>
            </a:pPr>
            <a:r>
              <a:rPr lang="en-US" b="0" i="0" dirty="0">
                <a:solidFill>
                  <a:srgbClr val="000000"/>
                </a:solidFill>
                <a:effectLst/>
                <a:latin typeface="Helvetica Neue"/>
              </a:rPr>
              <a:t> 49 states have zero avg discount, th</a:t>
            </a:r>
            <a:r>
              <a:rPr lang="en-US" dirty="0">
                <a:solidFill>
                  <a:srgbClr val="000000"/>
                </a:solidFill>
                <a:latin typeface="Helvetica Neue"/>
              </a:rPr>
              <a:t>is must be increased to other states</a:t>
            </a:r>
          </a:p>
          <a:p>
            <a:pPr algn="l">
              <a:buFont typeface="Arial" panose="020B0604020202020204" pitchFamily="34" charset="0"/>
              <a:buChar char="•"/>
            </a:pPr>
            <a:r>
              <a:rPr lang="en-US" dirty="0">
                <a:solidFill>
                  <a:srgbClr val="000000"/>
                </a:solidFill>
                <a:latin typeface="Helvetica Neue"/>
              </a:rPr>
              <a:t>Highest profit making categories at different regions</a:t>
            </a:r>
            <a:endParaRPr lang="en-IN" dirty="0">
              <a:solidFill>
                <a:srgbClr val="000000"/>
              </a:solidFill>
              <a:latin typeface="Helvetica Neue"/>
            </a:endParaRPr>
          </a:p>
          <a:p>
            <a:pPr algn="l">
              <a:buFont typeface="Arial" panose="020B0604020202020204" pitchFamily="34" charset="0"/>
              <a:buChar char="•"/>
            </a:pPr>
            <a:r>
              <a:rPr lang="en-US" dirty="0">
                <a:solidFill>
                  <a:schemeClr val="tx1"/>
                </a:solidFill>
                <a:latin typeface="Helvetica Neue"/>
              </a:rPr>
              <a:t>South = consumer segment</a:t>
            </a:r>
          </a:p>
          <a:p>
            <a:pPr algn="l">
              <a:buFont typeface="Arial" panose="020B0604020202020204" pitchFamily="34" charset="0"/>
              <a:buChar char="•"/>
            </a:pPr>
            <a:r>
              <a:rPr lang="en-US" dirty="0">
                <a:solidFill>
                  <a:schemeClr val="tx1"/>
                </a:solidFill>
                <a:latin typeface="Helvetica Neue"/>
              </a:rPr>
              <a:t>West = Corporate segment</a:t>
            </a:r>
          </a:p>
          <a:p>
            <a:pPr algn="l">
              <a:buFont typeface="Arial" panose="020B0604020202020204" pitchFamily="34" charset="0"/>
              <a:buChar char="•"/>
            </a:pPr>
            <a:r>
              <a:rPr lang="en-US" dirty="0">
                <a:solidFill>
                  <a:schemeClr val="tx1"/>
                </a:solidFill>
                <a:latin typeface="Helvetica Neue"/>
              </a:rPr>
              <a:t>Central= Home office segment</a:t>
            </a:r>
          </a:p>
          <a:p>
            <a:pPr algn="l">
              <a:buFont typeface="Arial" panose="020B0604020202020204" pitchFamily="34" charset="0"/>
              <a:buChar char="•"/>
            </a:pPr>
            <a:r>
              <a:rPr lang="en-US" dirty="0">
                <a:solidFill>
                  <a:schemeClr val="tx1"/>
                </a:solidFill>
                <a:latin typeface="Helvetica Neue"/>
              </a:rPr>
              <a:t>East = Home office segment</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11</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4098" name="Picture 2">
            <a:extLst>
              <a:ext uri="{FF2B5EF4-FFF2-40B4-BE49-F238E27FC236}">
                <a16:creationId xmlns:a16="http://schemas.microsoft.com/office/drawing/2014/main" id="{E837D260-DEB0-46D7-8B96-E33EF71E2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214161"/>
            <a:ext cx="5996154" cy="33848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1F34BB5-DF19-4245-91B0-409502A69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804" y="3665482"/>
            <a:ext cx="6138347" cy="291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8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lstStyle/>
          <a:p>
            <a:r>
              <a:rPr lang="en-US" noProof="0" dirty="0"/>
              <a:t>Areas of growth</a:t>
            </a:r>
            <a:endParaRPr lang="en-US" dirty="0"/>
          </a:p>
        </p:txBody>
      </p:sp>
      <p:sp>
        <p:nvSpPr>
          <p:cNvPr id="4" name="Slide Number Placeholder 3">
            <a:extLst>
              <a:ext uri="{FF2B5EF4-FFF2-40B4-BE49-F238E27FC236}">
                <a16:creationId xmlns:a16="http://schemas.microsoft.com/office/drawing/2014/main" id="{3CC5D0B6-77C2-4F55-BD1D-6E4B255F633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12</a:t>
            </a:fld>
            <a:endParaRPr lang="en-US" dirty="0"/>
          </a:p>
        </p:txBody>
      </p:sp>
      <p:sp>
        <p:nvSpPr>
          <p:cNvPr id="3" name="Footer Placeholder 2">
            <a:extLst>
              <a:ext uri="{FF2B5EF4-FFF2-40B4-BE49-F238E27FC236}">
                <a16:creationId xmlns:a16="http://schemas.microsoft.com/office/drawing/2014/main" id="{A2BD61EE-1013-46B0-9F60-955DB3B324AC}"/>
              </a:ext>
            </a:extLst>
          </p:cNvPr>
          <p:cNvSpPr>
            <a:spLocks noGrp="1"/>
          </p:cNvSpPr>
          <p:nvPr>
            <p:ph type="ftr" sz="quarter" idx="11"/>
          </p:nvPr>
        </p:nvSpPr>
        <p:spPr>
          <a:xfrm>
            <a:off x="4038600" y="6356350"/>
            <a:ext cx="4114800" cy="365125"/>
          </a:xfrm>
        </p:spPr>
        <p:txBody>
          <a:bodyPr/>
          <a:lstStyle/>
          <a:p>
            <a:r>
              <a:rPr lang="en-US" dirty="0"/>
              <a:t>EDA - Retail</a:t>
            </a:r>
          </a:p>
        </p:txBody>
      </p:sp>
      <p:pic>
        <p:nvPicPr>
          <p:cNvPr id="25" name="Picture Placeholder 24" descr="A close up of a piano keys">
            <a:extLst>
              <a:ext uri="{FF2B5EF4-FFF2-40B4-BE49-F238E27FC236}">
                <a16:creationId xmlns:a16="http://schemas.microsoft.com/office/drawing/2014/main" id="{0C86ED0F-C10D-48DF-A586-0050618B1C9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53398" y="0"/>
            <a:ext cx="4038602" cy="6858000"/>
          </a:xfrm>
        </p:spPr>
      </p:pic>
      <p:sp>
        <p:nvSpPr>
          <p:cNvPr id="2" name="Date Placeholder 1">
            <a:extLst>
              <a:ext uri="{FF2B5EF4-FFF2-40B4-BE49-F238E27FC236}">
                <a16:creationId xmlns:a16="http://schemas.microsoft.com/office/drawing/2014/main" id="{A6B18005-3523-456B-9332-E3794DB6108B}"/>
              </a:ext>
            </a:extLst>
          </p:cNvPr>
          <p:cNvSpPr>
            <a:spLocks noGrp="1"/>
          </p:cNvSpPr>
          <p:nvPr>
            <p:ph type="dt" sz="half" idx="10"/>
          </p:nvPr>
        </p:nvSpPr>
        <p:spPr>
          <a:xfrm>
            <a:off x="8952390" y="6356350"/>
            <a:ext cx="2743200" cy="365125"/>
          </a:xfrm>
        </p:spPr>
        <p:txBody>
          <a:bodyPr/>
          <a:lstStyle/>
          <a:p>
            <a:r>
              <a:rPr lang="en-US" dirty="0"/>
              <a:t>20XX</a:t>
            </a:r>
          </a:p>
        </p:txBody>
      </p:sp>
      <p:pic>
        <p:nvPicPr>
          <p:cNvPr id="5" name="Graphic 4">
            <a:extLst>
              <a:ext uri="{FF2B5EF4-FFF2-40B4-BE49-F238E27FC236}">
                <a16:creationId xmlns:a16="http://schemas.microsoft.com/office/drawing/2014/main" id="{89F4E802-6616-4662-937B-2F06B7104A9E}"/>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8153108" y="0"/>
            <a:ext cx="4038892" cy="6858000"/>
          </a:xfrm>
          <a:prstGeom prst="rect">
            <a:avLst/>
          </a:prstGeom>
        </p:spPr>
      </p:pic>
      <p:sp>
        <p:nvSpPr>
          <p:cNvPr id="7" name="Content Placeholder 6">
            <a:extLst>
              <a:ext uri="{FF2B5EF4-FFF2-40B4-BE49-F238E27FC236}">
                <a16:creationId xmlns:a16="http://schemas.microsoft.com/office/drawing/2014/main" id="{4C00821B-A62B-4517-9210-DFDE160B4507}"/>
              </a:ext>
            </a:extLst>
          </p:cNvPr>
          <p:cNvSpPr>
            <a:spLocks noGrp="1"/>
          </p:cNvSpPr>
          <p:nvPr>
            <p:ph sz="quarter" idx="15"/>
          </p:nvPr>
        </p:nvSpPr>
        <p:spPr/>
        <p:txBody>
          <a:bodyPr/>
          <a:lstStyle/>
          <a:p>
            <a:pPr marL="285750" indent="-285750">
              <a:buFont typeface="Arial" panose="020B0604020202020204" pitchFamily="34" charset="0"/>
              <a:buChar char="•"/>
            </a:pPr>
            <a:r>
              <a:rPr lang="en-US" dirty="0"/>
              <a:t>Discount has not effect on Quantity sold</a:t>
            </a:r>
          </a:p>
          <a:p>
            <a:pPr marL="285750" indent="-285750">
              <a:buFont typeface="Arial" panose="020B0604020202020204" pitchFamily="34" charset="0"/>
              <a:buChar char="•"/>
            </a:pPr>
            <a:r>
              <a:rPr lang="en-US" dirty="0"/>
              <a:t>Same Day shipment mode performance to be improved</a:t>
            </a:r>
          </a:p>
          <a:p>
            <a:pPr marL="285750" indent="-285750">
              <a:buFont typeface="Arial" panose="020B0604020202020204" pitchFamily="34" charset="0"/>
              <a:buChar char="•"/>
            </a:pPr>
            <a:r>
              <a:rPr lang="en-US" dirty="0"/>
              <a:t>Loss in Texas, Ohio and </a:t>
            </a:r>
            <a:r>
              <a:rPr lang="en-US" dirty="0" err="1"/>
              <a:t>Pennslvania</a:t>
            </a:r>
            <a:r>
              <a:rPr lang="en-US" dirty="0"/>
              <a:t> to be addressed</a:t>
            </a:r>
          </a:p>
          <a:p>
            <a:pPr marL="285750" indent="-285750">
              <a:buFont typeface="Arial" panose="020B0604020202020204" pitchFamily="34" charset="0"/>
              <a:buChar char="•"/>
            </a:pPr>
            <a:r>
              <a:rPr lang="en-US" dirty="0"/>
              <a:t>Profit and sales are not related</a:t>
            </a:r>
          </a:p>
          <a:p>
            <a:pPr marL="285750" indent="-285750">
              <a:buFont typeface="Arial" panose="020B0604020202020204" pitchFamily="34" charset="0"/>
              <a:buChar char="•"/>
            </a:pPr>
            <a:r>
              <a:rPr lang="en-US" dirty="0"/>
              <a:t>Sales of Office supplies to be increased</a:t>
            </a:r>
          </a:p>
          <a:p>
            <a:pPr marL="285750" indent="-285750">
              <a:buFont typeface="Arial" panose="020B0604020202020204" pitchFamily="34" charset="0"/>
              <a:buChar char="•"/>
            </a:pPr>
            <a:r>
              <a:rPr lang="en-US" dirty="0"/>
              <a:t>Improvements needed in southern Region</a:t>
            </a:r>
          </a:p>
          <a:p>
            <a:endParaRPr lang="en-IN" dirty="0"/>
          </a:p>
        </p:txBody>
      </p:sp>
    </p:spTree>
    <p:extLst>
      <p:ext uri="{BB962C8B-B14F-4D97-AF65-F5344CB8AC3E}">
        <p14:creationId xmlns:p14="http://schemas.microsoft.com/office/powerpoint/2010/main" val="118145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529" b="7529"/>
          <a:stretch/>
        </p:blipFill>
        <p:spPr>
          <a:xfrm>
            <a:off x="-496410" y="-890753"/>
            <a:ext cx="12688410" cy="7137231"/>
          </a:xfrm>
        </p:spPr>
      </p:pic>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0" y="0"/>
            <a:ext cx="5970123" cy="4684719"/>
          </a:xfrm>
        </p:spPr>
        <p:txBody>
          <a:bodyPr/>
          <a:lstStyle/>
          <a:p>
            <a:r>
              <a:rPr lang="en-US" noProof="0" dirty="0"/>
              <a:t>Business opportunities are like buses. There's always another one coming.​</a:t>
            </a:r>
            <a:endParaRPr lang="en-US" dirty="0"/>
          </a:p>
        </p:txBody>
      </p:sp>
      <p:sp>
        <p:nvSpPr>
          <p:cNvPr id="30" name="Text Placeholder 29">
            <a:extLst>
              <a:ext uri="{FF2B5EF4-FFF2-40B4-BE49-F238E27FC236}">
                <a16:creationId xmlns:a16="http://schemas.microsoft.com/office/drawing/2014/main" id="{CFA71AD6-2CA1-4664-ABEF-DBF332EE45B8}"/>
              </a:ext>
            </a:extLst>
          </p:cNvPr>
          <p:cNvSpPr>
            <a:spLocks noGrp="1"/>
          </p:cNvSpPr>
          <p:nvPr>
            <p:ph type="body" sz="quarter" idx="15"/>
          </p:nvPr>
        </p:nvSpPr>
        <p:spPr>
          <a:xfrm>
            <a:off x="0" y="4684719"/>
            <a:ext cx="5970123" cy="2173281"/>
          </a:xfrm>
        </p:spPr>
        <p:txBody>
          <a:bodyPr/>
          <a:lstStyle/>
          <a:p>
            <a:r>
              <a:rPr lang="en-US" dirty="0"/>
              <a:t>Richard Branson</a:t>
            </a: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13</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84C5D76D-D9F6-4527-93DB-59169776D885}"/>
              </a:ext>
            </a:extLst>
          </p:cNvPr>
          <p:cNvSpPr>
            <a:spLocks noGrp="1"/>
          </p:cNvSpPr>
          <p:nvPr>
            <p:ph type="dt" sz="half" idx="10"/>
          </p:nvPr>
        </p:nvSpPr>
        <p:spPr>
          <a:xfrm>
            <a:off x="8952390" y="6356350"/>
            <a:ext cx="2743200" cy="365125"/>
          </a:xfrm>
        </p:spPr>
        <p:txBody>
          <a:bodyPr/>
          <a:lstStyle/>
          <a:p>
            <a:r>
              <a:rPr lang="en-US" dirty="0"/>
              <a:t>20XX</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1"/>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25582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a:extLst>
              <a:ext uri="{FF2B5EF4-FFF2-40B4-BE49-F238E27FC236}">
                <a16:creationId xmlns:a16="http://schemas.microsoft.com/office/drawing/2014/main" id="{C04FF0B6-BBBC-42F6-A65B-1BF7AB76E868}"/>
              </a:ext>
            </a:extLst>
          </p:cNvPr>
          <p:cNvSpPr>
            <a:spLocks noGrp="1"/>
          </p:cNvSpPr>
          <p:nvPr>
            <p:ph type="title"/>
          </p:nvPr>
        </p:nvSpPr>
        <p:spPr>
          <a:xfrm>
            <a:off x="847531" y="521208"/>
            <a:ext cx="10302551" cy="535197"/>
          </a:xfrm>
        </p:spPr>
        <p:txBody>
          <a:bodyPr/>
          <a:lstStyle/>
          <a:p>
            <a:r>
              <a:rPr lang="en-US" noProof="0" dirty="0"/>
              <a:t>Plan for product launch</a:t>
            </a:r>
            <a:br>
              <a:rPr lang="en-US" dirty="0"/>
            </a:br>
            <a:endParaRPr lang="en-US" dirty="0"/>
          </a:p>
        </p:txBody>
      </p:sp>
      <p:sp>
        <p:nvSpPr>
          <p:cNvPr id="78" name="Text Placeholder 77">
            <a:extLst>
              <a:ext uri="{FF2B5EF4-FFF2-40B4-BE49-F238E27FC236}">
                <a16:creationId xmlns:a16="http://schemas.microsoft.com/office/drawing/2014/main" id="{CFCF63D9-E2D6-403F-94C3-E0434C3FFA45}"/>
              </a:ext>
            </a:extLst>
          </p:cNvPr>
          <p:cNvSpPr>
            <a:spLocks noGrp="1"/>
          </p:cNvSpPr>
          <p:nvPr>
            <p:ph type="body" sz="quarter" idx="25"/>
          </p:nvPr>
        </p:nvSpPr>
        <p:spPr>
          <a:xfrm>
            <a:off x="951983" y="1584731"/>
            <a:ext cx="1435618" cy="1239520"/>
          </a:xfrm>
        </p:spPr>
        <p:txBody>
          <a:bodyPr/>
          <a:lstStyle/>
          <a:p>
            <a:r>
              <a:rPr lang="en-US" dirty="0"/>
              <a:t>1</a:t>
            </a:r>
          </a:p>
        </p:txBody>
      </p:sp>
      <p:sp>
        <p:nvSpPr>
          <p:cNvPr id="15" name="Text Placeholder 14">
            <a:extLst>
              <a:ext uri="{FF2B5EF4-FFF2-40B4-BE49-F238E27FC236}">
                <a16:creationId xmlns:a16="http://schemas.microsoft.com/office/drawing/2014/main" id="{629891ED-ABD1-4AF8-A87F-4E666B63F9CD}"/>
              </a:ext>
            </a:extLst>
          </p:cNvPr>
          <p:cNvSpPr>
            <a:spLocks noGrp="1"/>
          </p:cNvSpPr>
          <p:nvPr>
            <p:ph type="body" sz="quarter" idx="13"/>
          </p:nvPr>
        </p:nvSpPr>
        <p:spPr>
          <a:xfrm>
            <a:off x="2578239" y="1530267"/>
            <a:ext cx="3365361" cy="365126"/>
          </a:xfrm>
        </p:spPr>
        <p:txBody>
          <a:bodyPr>
            <a:normAutofit lnSpcReduction="10000"/>
          </a:bodyPr>
          <a:lstStyle/>
          <a:p>
            <a:r>
              <a:rPr lang="en-US" dirty="0"/>
              <a:t>Planning</a:t>
            </a:r>
          </a:p>
        </p:txBody>
      </p:sp>
      <p:sp>
        <p:nvSpPr>
          <p:cNvPr id="16" name="Text Placeholder 15">
            <a:extLst>
              <a:ext uri="{FF2B5EF4-FFF2-40B4-BE49-F238E27FC236}">
                <a16:creationId xmlns:a16="http://schemas.microsoft.com/office/drawing/2014/main" id="{9D819B13-7A74-4D66-BBD4-FC7C292B8544}"/>
              </a:ext>
            </a:extLst>
          </p:cNvPr>
          <p:cNvSpPr>
            <a:spLocks noGrp="1"/>
          </p:cNvSpPr>
          <p:nvPr>
            <p:ph type="body" sz="quarter" idx="16"/>
          </p:nvPr>
        </p:nvSpPr>
        <p:spPr>
          <a:xfrm>
            <a:off x="2578031" y="1798653"/>
            <a:ext cx="3365018" cy="1025598"/>
          </a:xfrm>
        </p:spPr>
        <p:txBody>
          <a:bodyPr/>
          <a:lstStyle/>
          <a:p>
            <a:r>
              <a:rPr lang="en-US" dirty="0"/>
              <a:t>Synergize scalable e-commerce</a:t>
            </a:r>
          </a:p>
        </p:txBody>
      </p:sp>
      <p:sp>
        <p:nvSpPr>
          <p:cNvPr id="81" name="Text Placeholder 80">
            <a:extLst>
              <a:ext uri="{FF2B5EF4-FFF2-40B4-BE49-F238E27FC236}">
                <a16:creationId xmlns:a16="http://schemas.microsoft.com/office/drawing/2014/main" id="{11D25DA7-A8FF-4963-ADF1-4D6DFE4BE1B6}"/>
              </a:ext>
            </a:extLst>
          </p:cNvPr>
          <p:cNvSpPr>
            <a:spLocks noGrp="1"/>
          </p:cNvSpPr>
          <p:nvPr>
            <p:ph type="body" sz="quarter" idx="28"/>
          </p:nvPr>
        </p:nvSpPr>
        <p:spPr>
          <a:xfrm>
            <a:off x="6298439" y="1584731"/>
            <a:ext cx="1435618" cy="1239520"/>
          </a:xfrm>
        </p:spPr>
        <p:txBody>
          <a:bodyPr/>
          <a:lstStyle/>
          <a:p>
            <a:r>
              <a:rPr lang="en-US" dirty="0"/>
              <a:t>4</a:t>
            </a:r>
          </a:p>
        </p:txBody>
      </p:sp>
      <p:sp>
        <p:nvSpPr>
          <p:cNvPr id="51" name="Text Placeholder 50">
            <a:extLst>
              <a:ext uri="{FF2B5EF4-FFF2-40B4-BE49-F238E27FC236}">
                <a16:creationId xmlns:a16="http://schemas.microsoft.com/office/drawing/2014/main" id="{845A49F5-92D0-49F1-BA2B-AE16F684D7C0}"/>
              </a:ext>
            </a:extLst>
          </p:cNvPr>
          <p:cNvSpPr>
            <a:spLocks noGrp="1"/>
          </p:cNvSpPr>
          <p:nvPr>
            <p:ph type="body" sz="quarter" idx="21"/>
          </p:nvPr>
        </p:nvSpPr>
        <p:spPr>
          <a:xfrm>
            <a:off x="7922399" y="1530267"/>
            <a:ext cx="3365361" cy="365126"/>
          </a:xfrm>
        </p:spPr>
        <p:txBody>
          <a:bodyPr>
            <a:normAutofit lnSpcReduction="10000"/>
          </a:bodyPr>
          <a:lstStyle/>
          <a:p>
            <a:r>
              <a:rPr lang="en-US" dirty="0"/>
              <a:t>Strategy</a:t>
            </a:r>
          </a:p>
        </p:txBody>
      </p:sp>
      <p:sp>
        <p:nvSpPr>
          <p:cNvPr id="52" name="Text Placeholder 51">
            <a:extLst>
              <a:ext uri="{FF2B5EF4-FFF2-40B4-BE49-F238E27FC236}">
                <a16:creationId xmlns:a16="http://schemas.microsoft.com/office/drawing/2014/main" id="{328C163D-AB24-436E-81B4-026AB928B2CC}"/>
              </a:ext>
            </a:extLst>
          </p:cNvPr>
          <p:cNvSpPr>
            <a:spLocks noGrp="1"/>
          </p:cNvSpPr>
          <p:nvPr>
            <p:ph type="body" sz="quarter" idx="22"/>
          </p:nvPr>
        </p:nvSpPr>
        <p:spPr>
          <a:xfrm>
            <a:off x="7922191" y="1798653"/>
            <a:ext cx="3365018" cy="1025598"/>
          </a:xfrm>
        </p:spPr>
        <p:txBody>
          <a:bodyPr/>
          <a:lstStyle/>
          <a:p>
            <a:r>
              <a:rPr lang="en-US" dirty="0"/>
              <a:t>Foster holistically superior methodologies</a:t>
            </a:r>
          </a:p>
        </p:txBody>
      </p:sp>
      <p:sp>
        <p:nvSpPr>
          <p:cNvPr id="79" name="Text Placeholder 78">
            <a:extLst>
              <a:ext uri="{FF2B5EF4-FFF2-40B4-BE49-F238E27FC236}">
                <a16:creationId xmlns:a16="http://schemas.microsoft.com/office/drawing/2014/main" id="{0F98A4B2-BF99-408D-8724-045FF697BE65}"/>
              </a:ext>
            </a:extLst>
          </p:cNvPr>
          <p:cNvSpPr>
            <a:spLocks noGrp="1"/>
          </p:cNvSpPr>
          <p:nvPr>
            <p:ph type="body" sz="quarter" idx="26"/>
          </p:nvPr>
        </p:nvSpPr>
        <p:spPr>
          <a:xfrm>
            <a:off x="951982" y="3058235"/>
            <a:ext cx="1435618" cy="1239520"/>
          </a:xfrm>
        </p:spPr>
        <p:txBody>
          <a:bodyPr/>
          <a:lstStyle/>
          <a:p>
            <a:r>
              <a:rPr lang="en-US" dirty="0"/>
              <a:t>2</a:t>
            </a:r>
          </a:p>
        </p:txBody>
      </p:sp>
      <p:sp>
        <p:nvSpPr>
          <p:cNvPr id="47" name="Text Placeholder 46">
            <a:extLst>
              <a:ext uri="{FF2B5EF4-FFF2-40B4-BE49-F238E27FC236}">
                <a16:creationId xmlns:a16="http://schemas.microsoft.com/office/drawing/2014/main" id="{9C5A6699-1851-44A6-9BA8-A7363260905B}"/>
              </a:ext>
            </a:extLst>
          </p:cNvPr>
          <p:cNvSpPr>
            <a:spLocks noGrp="1"/>
          </p:cNvSpPr>
          <p:nvPr>
            <p:ph type="body" sz="quarter" idx="30"/>
          </p:nvPr>
        </p:nvSpPr>
        <p:spPr>
          <a:xfrm>
            <a:off x="2568798" y="3025216"/>
            <a:ext cx="3365361" cy="365126"/>
          </a:xfrm>
        </p:spPr>
        <p:txBody>
          <a:bodyPr>
            <a:normAutofit lnSpcReduction="10000"/>
          </a:bodyPr>
          <a:lstStyle/>
          <a:p>
            <a:r>
              <a:rPr lang="en-US" dirty="0"/>
              <a:t>Marketing</a:t>
            </a:r>
          </a:p>
        </p:txBody>
      </p:sp>
      <p:sp>
        <p:nvSpPr>
          <p:cNvPr id="48" name="Text Placeholder 47">
            <a:extLst>
              <a:ext uri="{FF2B5EF4-FFF2-40B4-BE49-F238E27FC236}">
                <a16:creationId xmlns:a16="http://schemas.microsoft.com/office/drawing/2014/main" id="{7BFFDA6C-D53B-44FD-87E5-9C72FAE40985}"/>
              </a:ext>
            </a:extLst>
          </p:cNvPr>
          <p:cNvSpPr>
            <a:spLocks noGrp="1"/>
          </p:cNvSpPr>
          <p:nvPr>
            <p:ph type="body" sz="quarter" idx="31"/>
          </p:nvPr>
        </p:nvSpPr>
        <p:spPr>
          <a:xfrm>
            <a:off x="2568590" y="3293602"/>
            <a:ext cx="3365018" cy="1003171"/>
          </a:xfrm>
        </p:spPr>
        <p:txBody>
          <a:bodyPr/>
          <a:lstStyle/>
          <a:p>
            <a:r>
              <a:rPr lang="en-US" dirty="0"/>
              <a:t>Disseminate standardized metrics</a:t>
            </a:r>
          </a:p>
        </p:txBody>
      </p:sp>
      <p:sp>
        <p:nvSpPr>
          <p:cNvPr id="82" name="Text Placeholder 81">
            <a:extLst>
              <a:ext uri="{FF2B5EF4-FFF2-40B4-BE49-F238E27FC236}">
                <a16:creationId xmlns:a16="http://schemas.microsoft.com/office/drawing/2014/main" id="{33ED7FFD-161A-404B-9C4A-C649608C833B}"/>
              </a:ext>
            </a:extLst>
          </p:cNvPr>
          <p:cNvSpPr>
            <a:spLocks noGrp="1"/>
          </p:cNvSpPr>
          <p:nvPr>
            <p:ph type="body" sz="quarter" idx="29"/>
          </p:nvPr>
        </p:nvSpPr>
        <p:spPr>
          <a:xfrm>
            <a:off x="6298438" y="3058235"/>
            <a:ext cx="1435618" cy="1239520"/>
          </a:xfrm>
        </p:spPr>
        <p:txBody>
          <a:bodyPr/>
          <a:lstStyle/>
          <a:p>
            <a:r>
              <a:rPr lang="en-US" dirty="0"/>
              <a:t>5</a:t>
            </a:r>
          </a:p>
        </p:txBody>
      </p:sp>
      <p:sp>
        <p:nvSpPr>
          <p:cNvPr id="49" name="Text Placeholder 48">
            <a:extLst>
              <a:ext uri="{FF2B5EF4-FFF2-40B4-BE49-F238E27FC236}">
                <a16:creationId xmlns:a16="http://schemas.microsoft.com/office/drawing/2014/main" id="{5DD2DD05-250F-44B5-8E8E-7C1FDC9360D5}"/>
              </a:ext>
            </a:extLst>
          </p:cNvPr>
          <p:cNvSpPr>
            <a:spLocks noGrp="1"/>
          </p:cNvSpPr>
          <p:nvPr>
            <p:ph type="body" sz="quarter" idx="32"/>
          </p:nvPr>
        </p:nvSpPr>
        <p:spPr>
          <a:xfrm>
            <a:off x="7912958" y="3025216"/>
            <a:ext cx="3365361" cy="365126"/>
          </a:xfrm>
        </p:spPr>
        <p:txBody>
          <a:bodyPr>
            <a:normAutofit lnSpcReduction="10000"/>
          </a:bodyPr>
          <a:lstStyle/>
          <a:p>
            <a:r>
              <a:rPr lang="en-US" dirty="0"/>
              <a:t>Design</a:t>
            </a:r>
          </a:p>
        </p:txBody>
      </p:sp>
      <p:sp>
        <p:nvSpPr>
          <p:cNvPr id="50" name="Text Placeholder 49">
            <a:extLst>
              <a:ext uri="{FF2B5EF4-FFF2-40B4-BE49-F238E27FC236}">
                <a16:creationId xmlns:a16="http://schemas.microsoft.com/office/drawing/2014/main" id="{94F58DEC-39A6-43C5-B4FA-24D93AEBF1EE}"/>
              </a:ext>
            </a:extLst>
          </p:cNvPr>
          <p:cNvSpPr>
            <a:spLocks noGrp="1"/>
          </p:cNvSpPr>
          <p:nvPr>
            <p:ph type="body" sz="quarter" idx="33"/>
          </p:nvPr>
        </p:nvSpPr>
        <p:spPr>
          <a:xfrm>
            <a:off x="7912750" y="3293602"/>
            <a:ext cx="3365018" cy="1003171"/>
          </a:xfrm>
        </p:spPr>
        <p:txBody>
          <a:bodyPr/>
          <a:lstStyle/>
          <a:p>
            <a:r>
              <a:rPr lang="en-US" dirty="0"/>
              <a:t>Coordinate e-business applications</a:t>
            </a:r>
          </a:p>
        </p:txBody>
      </p:sp>
      <p:sp>
        <p:nvSpPr>
          <p:cNvPr id="80" name="Text Placeholder 79">
            <a:extLst>
              <a:ext uri="{FF2B5EF4-FFF2-40B4-BE49-F238E27FC236}">
                <a16:creationId xmlns:a16="http://schemas.microsoft.com/office/drawing/2014/main" id="{EC96CDFD-2FE3-4F20-BC12-9659E3288A6F}"/>
              </a:ext>
            </a:extLst>
          </p:cNvPr>
          <p:cNvSpPr>
            <a:spLocks noGrp="1"/>
          </p:cNvSpPr>
          <p:nvPr>
            <p:ph type="body" sz="quarter" idx="27"/>
          </p:nvPr>
        </p:nvSpPr>
        <p:spPr>
          <a:xfrm>
            <a:off x="951982" y="4531739"/>
            <a:ext cx="1435618" cy="1239520"/>
          </a:xfrm>
        </p:spPr>
        <p:txBody>
          <a:bodyPr/>
          <a:lstStyle/>
          <a:p>
            <a:r>
              <a:rPr lang="en-US" dirty="0"/>
              <a:t>3</a:t>
            </a:r>
          </a:p>
        </p:txBody>
      </p:sp>
      <p:sp>
        <p:nvSpPr>
          <p:cNvPr id="53" name="Text Placeholder 52">
            <a:extLst>
              <a:ext uri="{FF2B5EF4-FFF2-40B4-BE49-F238E27FC236}">
                <a16:creationId xmlns:a16="http://schemas.microsoft.com/office/drawing/2014/main" id="{A88CE919-8BCA-4A21-836B-591CD2CAB9B5}"/>
              </a:ext>
            </a:extLst>
          </p:cNvPr>
          <p:cNvSpPr>
            <a:spLocks noGrp="1"/>
          </p:cNvSpPr>
          <p:nvPr>
            <p:ph type="body" sz="quarter" idx="34"/>
          </p:nvPr>
        </p:nvSpPr>
        <p:spPr>
          <a:xfrm>
            <a:off x="2563951" y="4494630"/>
            <a:ext cx="3365361" cy="365126"/>
          </a:xfrm>
        </p:spPr>
        <p:txBody>
          <a:bodyPr>
            <a:normAutofit lnSpcReduction="10000"/>
          </a:bodyPr>
          <a:lstStyle/>
          <a:p>
            <a:r>
              <a:rPr lang="en-US" dirty="0"/>
              <a:t>Launch</a:t>
            </a:r>
          </a:p>
        </p:txBody>
      </p:sp>
      <p:sp>
        <p:nvSpPr>
          <p:cNvPr id="54" name="Text Placeholder 53">
            <a:extLst>
              <a:ext uri="{FF2B5EF4-FFF2-40B4-BE49-F238E27FC236}">
                <a16:creationId xmlns:a16="http://schemas.microsoft.com/office/drawing/2014/main" id="{689C4963-281E-43A5-B4B6-649CE13DE568}"/>
              </a:ext>
            </a:extLst>
          </p:cNvPr>
          <p:cNvSpPr>
            <a:spLocks noGrp="1"/>
          </p:cNvSpPr>
          <p:nvPr>
            <p:ph type="body" sz="quarter" idx="35"/>
          </p:nvPr>
        </p:nvSpPr>
        <p:spPr>
          <a:xfrm>
            <a:off x="2563743" y="4763016"/>
            <a:ext cx="3365018" cy="1003171"/>
          </a:xfrm>
        </p:spPr>
        <p:txBody>
          <a:bodyPr/>
          <a:lstStyle/>
          <a:p>
            <a:r>
              <a:rPr lang="en-US" dirty="0"/>
              <a:t>Deploy strategic networks with compelling e-business needs</a:t>
            </a:r>
          </a:p>
        </p:txBody>
      </p:sp>
      <p:sp>
        <p:nvSpPr>
          <p:cNvPr id="4" name="Slide Number Placeholder 3">
            <a:extLst>
              <a:ext uri="{FF2B5EF4-FFF2-40B4-BE49-F238E27FC236}">
                <a16:creationId xmlns:a16="http://schemas.microsoft.com/office/drawing/2014/main" id="{BB31B1B8-7FB6-4FF8-9597-B9C6BFB145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14</a:t>
            </a:fld>
            <a:endParaRPr lang="en-US" dirty="0"/>
          </a:p>
        </p:txBody>
      </p:sp>
      <p:sp>
        <p:nvSpPr>
          <p:cNvPr id="3" name="Footer Placeholder 2">
            <a:extLst>
              <a:ext uri="{FF2B5EF4-FFF2-40B4-BE49-F238E27FC236}">
                <a16:creationId xmlns:a16="http://schemas.microsoft.com/office/drawing/2014/main" id="{C141D1E3-C362-4A6D-B1EA-76F36384E6CD}"/>
              </a:ext>
            </a:extLst>
          </p:cNvPr>
          <p:cNvSpPr>
            <a:spLocks noGrp="1"/>
          </p:cNvSpPr>
          <p:nvPr>
            <p:ph type="ftr" sz="quarter" idx="11"/>
          </p:nvPr>
        </p:nvSpPr>
        <p:spPr>
          <a:xfrm>
            <a:off x="4038600" y="6356350"/>
            <a:ext cx="4114800" cy="365125"/>
          </a:xfrm>
        </p:spPr>
        <p:txBody>
          <a:bodyPr/>
          <a:lstStyle/>
          <a:p>
            <a:r>
              <a:rPr lang="en-US" dirty="0"/>
              <a:t>EDA - Retail</a:t>
            </a:r>
          </a:p>
        </p:txBody>
      </p:sp>
    </p:spTree>
    <p:extLst>
      <p:ext uri="{BB962C8B-B14F-4D97-AF65-F5344CB8AC3E}">
        <p14:creationId xmlns:p14="http://schemas.microsoft.com/office/powerpoint/2010/main" val="422343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noProof="0" dirty="0"/>
              <a:t>Areas of focus</a:t>
            </a:r>
            <a:endParaRPr lang="en-US" dirty="0"/>
          </a:p>
        </p:txBody>
      </p:sp>
      <p:sp>
        <p:nvSpPr>
          <p:cNvPr id="8" name="Text Placeholder 7">
            <a:extLst>
              <a:ext uri="{FF2B5EF4-FFF2-40B4-BE49-F238E27FC236}">
                <a16:creationId xmlns:a16="http://schemas.microsoft.com/office/drawing/2014/main" id="{D9FC41A5-6D3B-4D54-8B6D-00B49FDE21BB}"/>
              </a:ext>
            </a:extLst>
          </p:cNvPr>
          <p:cNvSpPr>
            <a:spLocks noGrp="1"/>
          </p:cNvSpPr>
          <p:nvPr>
            <p:ph type="body" sz="quarter" idx="13"/>
          </p:nvPr>
        </p:nvSpPr>
        <p:spPr>
          <a:xfrm>
            <a:off x="1270915" y="2215197"/>
            <a:ext cx="4376935" cy="422365"/>
          </a:xfrm>
        </p:spPr>
        <p:txBody>
          <a:bodyPr/>
          <a:lstStyle/>
          <a:p>
            <a:r>
              <a:rPr lang="en-US" dirty="0"/>
              <a:t>B2B market scenarios​</a:t>
            </a:r>
          </a:p>
        </p:txBody>
      </p:sp>
      <p:sp>
        <p:nvSpPr>
          <p:cNvPr id="11" name="Text Placeholder 10">
            <a:extLst>
              <a:ext uri="{FF2B5EF4-FFF2-40B4-BE49-F238E27FC236}">
                <a16:creationId xmlns:a16="http://schemas.microsoft.com/office/drawing/2014/main" id="{956112D0-BBBB-4761-B916-CEA43C08D470}"/>
              </a:ext>
            </a:extLst>
          </p:cNvPr>
          <p:cNvSpPr>
            <a:spLocks noGrp="1"/>
          </p:cNvSpPr>
          <p:nvPr>
            <p:ph type="body" sz="quarter" idx="16"/>
          </p:nvPr>
        </p:nvSpPr>
        <p:spPr>
          <a:xfrm>
            <a:off x="1270707" y="2637562"/>
            <a:ext cx="4376489" cy="3325723"/>
          </a:xfrm>
        </p:spPr>
        <p:txBody>
          <a:bodyPr/>
          <a:lstStyle/>
          <a:p>
            <a:r>
              <a:rPr lang="en-US" dirty="0"/>
              <a:t>Develop winning strategies to keep ahead of the competition​</a:t>
            </a:r>
          </a:p>
          <a:p>
            <a:r>
              <a:rPr lang="en-US" dirty="0"/>
              <a:t>Capitalize on low hanging products to maximize sales</a:t>
            </a:r>
          </a:p>
          <a:p>
            <a:r>
              <a:rPr lang="en-US" dirty="0"/>
              <a:t>Understand Customer’s​</a:t>
            </a:r>
          </a:p>
        </p:txBody>
      </p:sp>
      <p:sp>
        <p:nvSpPr>
          <p:cNvPr id="10" name="Text Placeholder 9">
            <a:extLst>
              <a:ext uri="{FF2B5EF4-FFF2-40B4-BE49-F238E27FC236}">
                <a16:creationId xmlns:a16="http://schemas.microsoft.com/office/drawing/2014/main" id="{A9B987E6-40EA-4DAD-817D-CF8573D44BC7}"/>
              </a:ext>
            </a:extLst>
          </p:cNvPr>
          <p:cNvSpPr>
            <a:spLocks noGrp="1"/>
          </p:cNvSpPr>
          <p:nvPr>
            <p:ph type="body" sz="quarter" idx="15"/>
          </p:nvPr>
        </p:nvSpPr>
        <p:spPr>
          <a:xfrm>
            <a:off x="6573464" y="2215196"/>
            <a:ext cx="4376935" cy="422365"/>
          </a:xfrm>
        </p:spPr>
        <p:txBody>
          <a:bodyPr/>
          <a:lstStyle/>
          <a:p>
            <a:r>
              <a:rPr lang="en-US" dirty="0"/>
              <a:t>Cloud-based opportunities​</a:t>
            </a:r>
          </a:p>
        </p:txBody>
      </p:sp>
      <p:sp>
        <p:nvSpPr>
          <p:cNvPr id="12" name="Text Placeholder 11">
            <a:extLst>
              <a:ext uri="{FF2B5EF4-FFF2-40B4-BE49-F238E27FC236}">
                <a16:creationId xmlns:a16="http://schemas.microsoft.com/office/drawing/2014/main" id="{4B0C446C-77D9-4469-AAF2-69CF65C0BA19}"/>
              </a:ext>
            </a:extLst>
          </p:cNvPr>
          <p:cNvSpPr>
            <a:spLocks noGrp="1"/>
          </p:cNvSpPr>
          <p:nvPr>
            <p:ph type="body" sz="quarter" idx="17"/>
          </p:nvPr>
        </p:nvSpPr>
        <p:spPr>
          <a:xfrm>
            <a:off x="6573945" y="2637561"/>
            <a:ext cx="4376490" cy="3325723"/>
          </a:xfrm>
        </p:spPr>
        <p:txBody>
          <a:bodyPr/>
          <a:lstStyle/>
          <a:p>
            <a:r>
              <a:rPr lang="en-US" dirty="0"/>
              <a:t>Iterative approaches to corporate strategy​</a:t>
            </a:r>
          </a:p>
          <a:p>
            <a:r>
              <a:rPr lang="en-US" dirty="0"/>
              <a:t>Establish a management framework from the inside​</a:t>
            </a:r>
          </a:p>
          <a:p>
            <a:r>
              <a:rPr lang="en-US" dirty="0"/>
              <a:t>Increase Advertisements</a:t>
            </a:r>
          </a:p>
        </p:txBody>
      </p:sp>
      <p:sp>
        <p:nvSpPr>
          <p:cNvPr id="4" name="Slide Number Placeholder 3">
            <a:extLst>
              <a:ext uri="{FF2B5EF4-FFF2-40B4-BE49-F238E27FC236}">
                <a16:creationId xmlns:a16="http://schemas.microsoft.com/office/drawing/2014/main" id="{8B585B73-7A1C-4790-86F0-401CF7417BA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15</a:t>
            </a:fld>
            <a:endParaRPr lang="en-US" dirty="0"/>
          </a:p>
        </p:txBody>
      </p:sp>
      <p:sp>
        <p:nvSpPr>
          <p:cNvPr id="3" name="Footer Placeholder 2">
            <a:extLst>
              <a:ext uri="{FF2B5EF4-FFF2-40B4-BE49-F238E27FC236}">
                <a16:creationId xmlns:a16="http://schemas.microsoft.com/office/drawing/2014/main" id="{0AE8AC66-7A3E-4F83-9C65-F437FD59AF94}"/>
              </a:ext>
            </a:extLst>
          </p:cNvPr>
          <p:cNvSpPr>
            <a:spLocks noGrp="1"/>
          </p:cNvSpPr>
          <p:nvPr>
            <p:ph type="ftr" sz="quarter" idx="11"/>
          </p:nvPr>
        </p:nvSpPr>
        <p:spPr>
          <a:xfrm>
            <a:off x="4038600" y="6356350"/>
            <a:ext cx="4114800" cy="365125"/>
          </a:xfrm>
        </p:spPr>
        <p:txBody>
          <a:bodyPr/>
          <a:lstStyle/>
          <a:p>
            <a:r>
              <a:rPr lang="en-US" dirty="0"/>
              <a:t>EDA - Retail</a:t>
            </a:r>
          </a:p>
        </p:txBody>
      </p:sp>
    </p:spTree>
    <p:extLst>
      <p:ext uri="{BB962C8B-B14F-4D97-AF65-F5344CB8AC3E}">
        <p14:creationId xmlns:p14="http://schemas.microsoft.com/office/powerpoint/2010/main" val="262633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378373"/>
            <a:ext cx="4594823" cy="685800"/>
          </a:xfrm>
        </p:spPr>
        <p:txBody>
          <a:bodyPr/>
          <a:lstStyle/>
          <a:p>
            <a:r>
              <a:rPr lang="en-US" dirty="0"/>
              <a:t>Summary</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524195" y="1064173"/>
            <a:ext cx="10575070" cy="3941384"/>
          </a:xfrm>
        </p:spPr>
        <p:txBody>
          <a:bodyPr/>
          <a:lstStyle/>
          <a:p>
            <a:pPr marL="171450" indent="-171450" algn="l">
              <a:buFont typeface="Arial" panose="020B0604020202020204" pitchFamily="34" charset="0"/>
              <a:buChar char="•"/>
            </a:pPr>
            <a:r>
              <a:rPr lang="en-US" sz="1400" b="0" i="0" dirty="0">
                <a:solidFill>
                  <a:schemeClr val="tx1"/>
                </a:solidFill>
                <a:effectLst/>
                <a:latin typeface="Helvetica Neue"/>
              </a:rPr>
              <a:t> Top 4 profit giving states: 'California’, 'New York’, 'Washington' and 'Michigan'. We can increase sales in these states for increasing profit. Also </a:t>
            </a:r>
            <a:r>
              <a:rPr lang="en-US" sz="1400" dirty="0">
                <a:solidFill>
                  <a:schemeClr val="tx1"/>
                </a:solidFill>
                <a:latin typeface="Helvetica Neue"/>
              </a:rPr>
              <a:t>minimize the discounts in these regions</a:t>
            </a:r>
            <a:endParaRPr lang="en-US" sz="1400" b="0" i="0" dirty="0">
              <a:solidFill>
                <a:schemeClr val="tx1"/>
              </a:solidFill>
              <a:effectLst/>
              <a:latin typeface="Helvetica Neue"/>
            </a:endParaRPr>
          </a:p>
          <a:p>
            <a:pPr marL="171450" indent="-171450" algn="l">
              <a:buFont typeface="Arial" panose="020B0604020202020204" pitchFamily="34" charset="0"/>
              <a:buChar char="•"/>
            </a:pPr>
            <a:r>
              <a:rPr lang="en-US" sz="1400" b="0" i="0" dirty="0">
                <a:solidFill>
                  <a:schemeClr val="tx1"/>
                </a:solidFill>
                <a:effectLst/>
                <a:latin typeface="Helvetica Neue"/>
              </a:rPr>
              <a:t> Top 4 loss giving states: 'Illinois’, 'Pennsylvania’, 'Ohio' and 'Texas'. We have to pay attention to these states for reducing the loss and making these states on a positive cash flow.</a:t>
            </a:r>
          </a:p>
          <a:p>
            <a:pPr marL="171450" indent="-171450" algn="l">
              <a:buFont typeface="Arial" panose="020B0604020202020204" pitchFamily="34" charset="0"/>
              <a:buChar char="•"/>
            </a:pPr>
            <a:r>
              <a:rPr lang="en-US" sz="1400" b="0" i="0" dirty="0">
                <a:solidFill>
                  <a:schemeClr val="tx1"/>
                </a:solidFill>
                <a:effectLst/>
                <a:latin typeface="Helvetica Neue"/>
              </a:rPr>
              <a:t> Texas, Pennsylvania, and Ohio have high Sales but negative Profit i.e. loss. This is because of the high discounts given to customer. We need to decrease discount percentage at Texas, Pennsylvania, and Ohio.</a:t>
            </a:r>
          </a:p>
          <a:p>
            <a:pPr marL="171450" indent="-171450" algn="l">
              <a:buFont typeface="Arial" panose="020B0604020202020204" pitchFamily="34" charset="0"/>
              <a:buChar char="•"/>
            </a:pPr>
            <a:r>
              <a:rPr lang="en-US" sz="1400" b="0" i="0" dirty="0">
                <a:solidFill>
                  <a:schemeClr val="tx1"/>
                </a:solidFill>
                <a:effectLst/>
                <a:latin typeface="Helvetica Neue"/>
              </a:rPr>
              <a:t>Illinois has the highest Avg discount percent among the states of USA but profit and sales are low here. So we can reduce discount % in Illinois</a:t>
            </a:r>
          </a:p>
          <a:p>
            <a:pPr marL="171450" indent="-171450" algn="l">
              <a:buFont typeface="Arial" panose="020B0604020202020204" pitchFamily="34" charset="0"/>
              <a:buChar char="•"/>
            </a:pPr>
            <a:r>
              <a:rPr lang="en-US" sz="1400" b="0" i="0" dirty="0">
                <a:solidFill>
                  <a:schemeClr val="tx1"/>
                </a:solidFill>
                <a:effectLst/>
                <a:latin typeface="Helvetica Neue"/>
              </a:rPr>
              <a:t>In the Southern Region customer segment profits must be increase as </a:t>
            </a:r>
            <a:r>
              <a:rPr lang="en-US" sz="1400" dirty="0">
                <a:solidFill>
                  <a:schemeClr val="tx1"/>
                </a:solidFill>
                <a:latin typeface="Helvetica Neue"/>
              </a:rPr>
              <a:t>this category is performing well at other regions, understanding the sales force and mindset and geographical conditions might seem to be a great idea</a:t>
            </a:r>
            <a:endParaRPr lang="en-US" sz="1400" b="0" i="0" dirty="0">
              <a:solidFill>
                <a:schemeClr val="tx1"/>
              </a:solidFill>
              <a:effectLst/>
              <a:latin typeface="Helvetica Neue"/>
            </a:endParaRPr>
          </a:p>
          <a:p>
            <a:pPr marL="171450" indent="-171450" algn="l">
              <a:buFont typeface="Arial" panose="020B0604020202020204" pitchFamily="34" charset="0"/>
              <a:buChar char="•"/>
            </a:pPr>
            <a:r>
              <a:rPr lang="en-US" sz="1400" b="0" i="0" dirty="0">
                <a:solidFill>
                  <a:schemeClr val="tx1"/>
                </a:solidFill>
                <a:effectLst/>
                <a:latin typeface="Helvetica Neue"/>
              </a:rPr>
              <a:t>Technology Category has the maximum Sales and Profit. </a:t>
            </a:r>
            <a:r>
              <a:rPr lang="en-US" sz="1400" dirty="0">
                <a:solidFill>
                  <a:schemeClr val="tx1"/>
                </a:solidFill>
                <a:latin typeface="Helvetica Neue"/>
              </a:rPr>
              <a:t>Increasing variability of products in this region would be ideal</a:t>
            </a:r>
            <a:endParaRPr lang="en-US" sz="1400" b="0" i="0" dirty="0">
              <a:solidFill>
                <a:schemeClr val="tx1"/>
              </a:solidFill>
              <a:effectLst/>
              <a:latin typeface="Helvetica Neue"/>
            </a:endParaRPr>
          </a:p>
          <a:p>
            <a:pPr marL="171450" indent="-171450" algn="l">
              <a:buFont typeface="Arial" panose="020B0604020202020204" pitchFamily="34" charset="0"/>
              <a:buChar char="•"/>
            </a:pPr>
            <a:r>
              <a:rPr lang="en-US" sz="1400" b="0" i="0" dirty="0">
                <a:solidFill>
                  <a:schemeClr val="tx1"/>
                </a:solidFill>
                <a:effectLst/>
                <a:latin typeface="Helvetica Neue"/>
              </a:rPr>
              <a:t>Furniture category has good sales but low profit.  The profit margin should be increased</a:t>
            </a:r>
          </a:p>
          <a:p>
            <a:pPr marL="171450" indent="-171450" algn="l">
              <a:buFont typeface="Arial" panose="020B0604020202020204" pitchFamily="34" charset="0"/>
              <a:buChar char="•"/>
            </a:pPr>
            <a:r>
              <a:rPr lang="en-US" sz="1400" b="0" i="0" dirty="0">
                <a:solidFill>
                  <a:schemeClr val="tx1"/>
                </a:solidFill>
                <a:effectLst/>
                <a:latin typeface="Helvetica Neue"/>
              </a:rPr>
              <a:t>Same Day Ship Mode has the highest sales and First Class Ship mode has the highest Profit and Discount. So, we have to use Same Day Ship Mode and First Class Ship in greater frequency by creating Advertisements</a:t>
            </a:r>
          </a:p>
          <a:p>
            <a:pPr marL="285750" indent="-285750">
              <a:buFont typeface="Arial" panose="020B0604020202020204" pitchFamily="34" charset="0"/>
              <a:buChar char="•"/>
            </a:pPr>
            <a:endParaRPr lang="en-US" sz="1400" dirty="0">
              <a:solidFill>
                <a:schemeClr val="tx1"/>
              </a:solidFill>
              <a:latin typeface="Helvetica Neue"/>
            </a:endParaRP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r>
              <a:rPr lang="en-US" dirty="0"/>
              <a:t>16</a:t>
            </a:r>
          </a:p>
        </p:txBody>
      </p:sp>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7" y="6356350"/>
            <a:ext cx="3249170" cy="501649"/>
          </a:xfrm>
        </p:spPr>
        <p:txBody>
          <a:bodyPr/>
          <a:lstStyle/>
          <a:p>
            <a:r>
              <a:rPr lang="en-US" dirty="0"/>
              <a:t>EDA - Retail</a:t>
            </a:r>
          </a:p>
        </p:txBody>
      </p:sp>
    </p:spTree>
    <p:extLst>
      <p:ext uri="{BB962C8B-B14F-4D97-AF65-F5344CB8AC3E}">
        <p14:creationId xmlns:p14="http://schemas.microsoft.com/office/powerpoint/2010/main" val="248177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a:lstStyle/>
          <a:p>
            <a:r>
              <a:rPr lang="en-US" dirty="0"/>
              <a:t>Rashmi S</a:t>
            </a:r>
          </a:p>
          <a:p>
            <a:r>
              <a:rPr lang="en-US" dirty="0"/>
              <a:t>Sparks Foundation</a:t>
            </a:r>
          </a:p>
          <a:p>
            <a:r>
              <a:rPr lang="en-US" dirty="0">
                <a:hlinkClick r:id="rId3"/>
              </a:rPr>
              <a:t>https://internship.thesparksfoundation.info</a:t>
            </a:r>
            <a:endParaRPr lang="en-US" dirty="0"/>
          </a:p>
          <a:p>
            <a:r>
              <a:rPr lang="en-US" dirty="0"/>
              <a:t>Dataset used</a:t>
            </a:r>
          </a:p>
          <a:p>
            <a:r>
              <a:rPr lang="en-IN" b="0" i="0" dirty="0">
                <a:solidFill>
                  <a:srgbClr val="000000"/>
                </a:solidFill>
                <a:effectLst/>
                <a:latin typeface="Times New Roman" panose="02020603050405020304" pitchFamily="18" charset="0"/>
              </a:rPr>
              <a:t>https://bit.ly/3i4rbWl</a:t>
            </a:r>
            <a:endParaRPr lang="en-US" dirty="0"/>
          </a:p>
          <a:p>
            <a:endParaRPr lang="en-US" dirty="0"/>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17</a:t>
            </a:fld>
            <a:endParaRPr lang="en-US" dirty="0"/>
          </a:p>
        </p:txBody>
      </p:sp>
      <p:sp>
        <p:nvSpPr>
          <p:cNvPr id="3" name="Footer Placeholder 2">
            <a:extLst>
              <a:ext uri="{FF2B5EF4-FFF2-40B4-BE49-F238E27FC236}">
                <a16:creationId xmlns:a16="http://schemas.microsoft.com/office/drawing/2014/main" id="{063CF198-93B6-4140-8171-3CD9176AE85F}"/>
              </a:ext>
            </a:extLst>
          </p:cNvPr>
          <p:cNvSpPr>
            <a:spLocks noGrp="1"/>
          </p:cNvSpPr>
          <p:nvPr>
            <p:ph type="ftr" sz="quarter" idx="11"/>
          </p:nvPr>
        </p:nvSpPr>
        <p:spPr>
          <a:xfrm>
            <a:off x="3497062" y="6336472"/>
            <a:ext cx="5197878" cy="529397"/>
          </a:xfrm>
        </p:spPr>
        <p:txBody>
          <a:bodyPr/>
          <a:lstStyle/>
          <a:p>
            <a:r>
              <a:rPr lang="en-US" dirty="0"/>
              <a:t>EDA - Retail</a:t>
            </a:r>
          </a:p>
        </p:txBody>
      </p:sp>
      <p:sp>
        <p:nvSpPr>
          <p:cNvPr id="2" name="Date Placeholder 1">
            <a:extLst>
              <a:ext uri="{FF2B5EF4-FFF2-40B4-BE49-F238E27FC236}">
                <a16:creationId xmlns:a16="http://schemas.microsoft.com/office/drawing/2014/main" id="{43322751-6649-4C31-8A1A-3B1A1E73FDD5}"/>
              </a:ext>
            </a:extLst>
          </p:cNvPr>
          <p:cNvSpPr>
            <a:spLocks noGrp="1"/>
          </p:cNvSpPr>
          <p:nvPr>
            <p:ph type="dt" sz="half" idx="10"/>
          </p:nvPr>
        </p:nvSpPr>
        <p:spPr>
          <a:xfrm>
            <a:off x="8694940" y="6328604"/>
            <a:ext cx="3497060" cy="529396"/>
          </a:xfrm>
        </p:spPr>
        <p:txBody>
          <a:bodyPr/>
          <a:lstStyle/>
          <a:p>
            <a:r>
              <a:rPr lang="en-US" dirty="0"/>
              <a:t>2022</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5575850" y="1"/>
            <a:ext cx="6616149" cy="6335712"/>
          </a:xfrm>
          <a:prstGeom prst="rect">
            <a:avLst/>
          </a:prstGeom>
        </p:spPr>
      </p:pic>
    </p:spTree>
    <p:extLst>
      <p:ext uri="{BB962C8B-B14F-4D97-AF65-F5344CB8AC3E}">
        <p14:creationId xmlns:p14="http://schemas.microsoft.com/office/powerpoint/2010/main" val="4654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agenda</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Introduction​</a:t>
            </a:r>
          </a:p>
          <a:p>
            <a:r>
              <a:rPr lang="en-US" dirty="0"/>
              <a:t>Primary goals​</a:t>
            </a:r>
          </a:p>
          <a:p>
            <a:r>
              <a:rPr lang="en-US" dirty="0"/>
              <a:t>Inferences</a:t>
            </a:r>
          </a:p>
          <a:p>
            <a:r>
              <a:rPr lang="en-US" dirty="0"/>
              <a:t>Areas of growth​</a:t>
            </a:r>
          </a:p>
          <a:p>
            <a:r>
              <a:rPr lang="en-US" dirty="0"/>
              <a:t>Summary​</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EDA - Retail</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20XX</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Introduction</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3</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Eda - Retail</a:t>
            </a:r>
          </a:p>
        </p:txBody>
      </p:sp>
      <p:sp>
        <p:nvSpPr>
          <p:cNvPr id="3" name="Date Placeholder 2">
            <a:extLst>
              <a:ext uri="{FF2B5EF4-FFF2-40B4-BE49-F238E27FC236}">
                <a16:creationId xmlns:a16="http://schemas.microsoft.com/office/drawing/2014/main" id="{E98DCB15-B29C-40F0-9B09-422989A48601}"/>
              </a:ext>
            </a:extLst>
          </p:cNvPr>
          <p:cNvSpPr>
            <a:spLocks noGrp="1"/>
          </p:cNvSpPr>
          <p:nvPr>
            <p:ph type="dt" sz="half" idx="10"/>
          </p:nvPr>
        </p:nvSpPr>
        <p:spPr>
          <a:xfrm>
            <a:off x="8694940" y="6356350"/>
            <a:ext cx="3497060" cy="501650"/>
          </a:xfrm>
        </p:spPr>
        <p:txBody>
          <a:bodyPr/>
          <a:lstStyle/>
          <a:p>
            <a:r>
              <a:rPr lang="en-US" dirty="0"/>
              <a:t>20XX</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441434" y="2993570"/>
            <a:ext cx="10647480" cy="3374872"/>
          </a:xfrm>
          <a:prstGeom prst="rect">
            <a:avLst/>
          </a:prstGeom>
        </p:spPr>
      </p:pic>
      <p:sp>
        <p:nvSpPr>
          <p:cNvPr id="7" name="Text Placeholder 6">
            <a:extLst>
              <a:ext uri="{FF2B5EF4-FFF2-40B4-BE49-F238E27FC236}">
                <a16:creationId xmlns:a16="http://schemas.microsoft.com/office/drawing/2014/main" id="{47EA0C09-3AFA-4F24-BB2E-C742FA1D5C72}"/>
              </a:ext>
            </a:extLst>
          </p:cNvPr>
          <p:cNvSpPr>
            <a:spLocks noGrp="1"/>
          </p:cNvSpPr>
          <p:nvPr>
            <p:ph type="body" sz="quarter" idx="15"/>
          </p:nvPr>
        </p:nvSpPr>
        <p:spPr/>
        <p:txBody>
          <a:bodyPr/>
          <a:lstStyle/>
          <a:p>
            <a:r>
              <a:rPr lang="en-IN" dirty="0"/>
              <a:t>Sample Superstore dataset of a retail company was taken into play to analyse and make fruitful insights about the functioning of the superstore. To find the areas of development and make insightful decisions for the growth and profit of the company in the future.</a:t>
            </a:r>
          </a:p>
        </p:txBody>
      </p:sp>
      <p:pic>
        <p:nvPicPr>
          <p:cNvPr id="1028" name="Picture 4" descr="Sample Superstore - Home | Facebook">
            <a:extLst>
              <a:ext uri="{FF2B5EF4-FFF2-40B4-BE49-F238E27FC236}">
                <a16:creationId xmlns:a16="http://schemas.microsoft.com/office/drawing/2014/main" id="{79408091-AE13-4F5B-A976-547DFC2C2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62" y="2993569"/>
            <a:ext cx="12128937" cy="386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4296C7E-93C4-4BC6-9879-EA4FCBAEB4E1}"/>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8171176" y="-1"/>
            <a:ext cx="4020824" cy="2300397"/>
          </a:xfrm>
        </p:spPr>
        <p:txBody>
          <a:bodyPr/>
          <a:lstStyle/>
          <a:p>
            <a:r>
              <a:rPr lang="en-US" noProof="0" dirty="0"/>
              <a:t>Primary goals</a:t>
            </a:r>
            <a:endParaRPr lang="en-US" dirty="0"/>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8171176" y="3271345"/>
            <a:ext cx="4020824" cy="3586654"/>
          </a:xfrm>
        </p:spPr>
        <p:txBody>
          <a:bodyPr/>
          <a:lstStyle/>
          <a:p>
            <a:pPr marL="342900" indent="-342900">
              <a:buFont typeface="Arial" panose="020B0604020202020204" pitchFamily="34" charset="0"/>
              <a:buChar char="•"/>
            </a:pPr>
            <a:r>
              <a:rPr lang="en-US" dirty="0"/>
              <a:t>Annual Revenue Growth</a:t>
            </a:r>
          </a:p>
          <a:p>
            <a:pPr marL="342900" indent="-342900">
              <a:buFont typeface="Arial" panose="020B0604020202020204" pitchFamily="34" charset="0"/>
              <a:buChar char="•"/>
            </a:pPr>
            <a:r>
              <a:rPr lang="en-US" dirty="0"/>
              <a:t>Increasing Sales</a:t>
            </a:r>
          </a:p>
          <a:p>
            <a:pPr marL="342900" indent="-342900">
              <a:buFont typeface="Arial" panose="020B0604020202020204" pitchFamily="34" charset="0"/>
              <a:buChar char="•"/>
            </a:pPr>
            <a:r>
              <a:rPr lang="en-US" dirty="0"/>
              <a:t>Boost Production </a:t>
            </a:r>
          </a:p>
          <a:p>
            <a:pPr marL="342900" indent="-342900">
              <a:buFont typeface="Arial" panose="020B0604020202020204" pitchFamily="34" charset="0"/>
              <a:buChar char="•"/>
            </a:pPr>
            <a:r>
              <a:rPr lang="en-US" dirty="0"/>
              <a:t>Maximize Profit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sp>
        <p:nvSpPr>
          <p:cNvPr id="31" name="Picture Placeholder 6">
            <a:extLst>
              <a:ext uri="{FF2B5EF4-FFF2-40B4-BE49-F238E27FC236}">
                <a16:creationId xmlns:a16="http://schemas.microsoft.com/office/drawing/2014/main" id="{D6FF8AB6-8818-4C07-B454-6096C7ACAD65}"/>
              </a:ext>
            </a:extLst>
          </p:cNvPr>
          <p:cNvSpPr txBox="1">
            <a:spLocks/>
          </p:cNvSpPr>
          <p:nvPr/>
        </p:nvSpPr>
        <p:spPr>
          <a:xfrm>
            <a:off x="6096000" y="0"/>
            <a:ext cx="6096000" cy="342900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add photo</a:t>
            </a:r>
          </a:p>
        </p:txBody>
      </p:sp>
      <p:pic>
        <p:nvPicPr>
          <p:cNvPr id="30" name="Graphic 29">
            <a:extLst>
              <a:ext uri="{FF2B5EF4-FFF2-40B4-BE49-F238E27FC236}">
                <a16:creationId xmlns:a16="http://schemas.microsoft.com/office/drawing/2014/main" id="{FA004D3C-FBF8-40B2-B45E-0AE725F3634C}"/>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8171176" cy="6858000"/>
          </a:xfrm>
          <a:prstGeom prst="rect">
            <a:avLst/>
          </a:prstGeom>
        </p:spPr>
      </p:pic>
    </p:spTree>
    <p:extLst>
      <p:ext uri="{BB962C8B-B14F-4D97-AF65-F5344CB8AC3E}">
        <p14:creationId xmlns:p14="http://schemas.microsoft.com/office/powerpoint/2010/main" val="172013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Correlation matrix</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742287" y="2626415"/>
            <a:ext cx="4054244" cy="2607738"/>
          </a:xfrm>
        </p:spPr>
        <p:txBody>
          <a:bodyPr/>
          <a:lstStyle/>
          <a:p>
            <a:pPr algn="l">
              <a:buFont typeface="Arial" panose="020B0604020202020204" pitchFamily="34" charset="0"/>
              <a:buChar char="•"/>
            </a:pPr>
            <a:r>
              <a:rPr lang="en-IN" b="0" i="0" dirty="0">
                <a:solidFill>
                  <a:srgbClr val="000000"/>
                </a:solidFill>
                <a:effectLst/>
                <a:latin typeface="Helvetica Neue"/>
              </a:rPr>
              <a:t> </a:t>
            </a:r>
            <a:r>
              <a:rPr lang="en-US" b="0" i="0" dirty="0">
                <a:solidFill>
                  <a:srgbClr val="000000"/>
                </a:solidFill>
                <a:effectLst/>
                <a:latin typeface="Helvetica Neue"/>
              </a:rPr>
              <a:t>We observe a negative correlation between Discount and Profit</a:t>
            </a:r>
          </a:p>
          <a:p>
            <a:pPr algn="l">
              <a:buFont typeface="Arial" panose="020B0604020202020204" pitchFamily="34" charset="0"/>
              <a:buChar char="•"/>
            </a:pPr>
            <a:r>
              <a:rPr lang="en-US" b="0" i="0" dirty="0">
                <a:solidFill>
                  <a:srgbClr val="000000"/>
                </a:solidFill>
                <a:effectLst/>
                <a:latin typeface="Helvetica Neue"/>
              </a:rPr>
              <a:t> We observe positive correlation between Sales and Profit, hence the company is in good terms with regards to revenue</a:t>
            </a:r>
          </a:p>
          <a:p>
            <a:pPr>
              <a:buFont typeface="Arial" panose="020B0604020202020204" pitchFamily="34" charset="0"/>
              <a:buChar char="•"/>
            </a:pPr>
            <a:r>
              <a:rPr lang="en-US" b="0" i="0" dirty="0">
                <a:solidFill>
                  <a:srgbClr val="000000"/>
                </a:solidFill>
                <a:effectLst/>
                <a:latin typeface="Helvetica Neue"/>
              </a:rPr>
              <a:t> There exists a negative correlation between Discount and Sales, so ideally no use discounts</a:t>
            </a: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5</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a:p>
            <a:endParaRPr lang="en-US" dirty="0"/>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41C220EF-F985-405E-81B7-98EBAF224508}"/>
              </a:ext>
            </a:extLst>
          </p:cNvPr>
          <p:cNvPicPr>
            <a:picLocks noChangeAspect="1"/>
          </p:cNvPicPr>
          <p:nvPr/>
        </p:nvPicPr>
        <p:blipFill>
          <a:blip r:embed="rId2"/>
          <a:stretch>
            <a:fillRect/>
          </a:stretch>
        </p:blipFill>
        <p:spPr>
          <a:xfrm>
            <a:off x="6176282" y="1691909"/>
            <a:ext cx="5314950" cy="4476750"/>
          </a:xfrm>
          <a:prstGeom prst="rect">
            <a:avLst/>
          </a:prstGeom>
        </p:spPr>
      </p:pic>
    </p:spTree>
    <p:extLst>
      <p:ext uri="{BB962C8B-B14F-4D97-AF65-F5344CB8AC3E}">
        <p14:creationId xmlns:p14="http://schemas.microsoft.com/office/powerpoint/2010/main" val="293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Do we really need discounts ?</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742287" y="2626414"/>
            <a:ext cx="4054244" cy="3533775"/>
          </a:xfrm>
        </p:spPr>
        <p:txBody>
          <a:bodyPr/>
          <a:lstStyle/>
          <a:p>
            <a:pPr algn="l">
              <a:buFont typeface="Arial" panose="020B0604020202020204" pitchFamily="34" charset="0"/>
              <a:buChar char="•"/>
            </a:pPr>
            <a:r>
              <a:rPr lang="en-IN" b="0" i="0" dirty="0">
                <a:solidFill>
                  <a:srgbClr val="000000"/>
                </a:solidFill>
                <a:effectLst/>
                <a:latin typeface="Helvetica Neue"/>
              </a:rPr>
              <a:t> </a:t>
            </a:r>
            <a:r>
              <a:rPr lang="en-US" b="0" i="0" dirty="0">
                <a:solidFill>
                  <a:srgbClr val="000000"/>
                </a:solidFill>
                <a:effectLst/>
                <a:latin typeface="Helvetica Neue"/>
              </a:rPr>
              <a:t>The profit is observed to be extremely low when a discount of 50% is introduced in the market</a:t>
            </a:r>
          </a:p>
          <a:p>
            <a:pPr algn="l">
              <a:buFont typeface="Arial" panose="020B0604020202020204" pitchFamily="34" charset="0"/>
              <a:buChar char="•"/>
            </a:pPr>
            <a:r>
              <a:rPr lang="en-US" dirty="0">
                <a:solidFill>
                  <a:srgbClr val="000000"/>
                </a:solidFill>
                <a:latin typeface="Helvetica Neue"/>
              </a:rPr>
              <a:t> The company is making good profit when a discount of about 10% is introduced </a:t>
            </a:r>
          </a:p>
          <a:p>
            <a:pPr algn="l">
              <a:buFont typeface="Arial" panose="020B0604020202020204" pitchFamily="34" charset="0"/>
              <a:buChar char="•"/>
            </a:pPr>
            <a:r>
              <a:rPr lang="en-US" b="0" i="0" dirty="0">
                <a:solidFill>
                  <a:srgbClr val="000000"/>
                </a:solidFill>
                <a:effectLst/>
                <a:latin typeface="Helvetica Neue"/>
              </a:rPr>
              <a:t> Though the profit du</a:t>
            </a:r>
            <a:r>
              <a:rPr lang="en-US" dirty="0">
                <a:solidFill>
                  <a:srgbClr val="000000"/>
                </a:solidFill>
                <a:latin typeface="Helvetica Neue"/>
              </a:rPr>
              <a:t>ring 50% sales period is less, the amount of goods bought is comparatively higher.</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6</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Presentation Title</a:t>
            </a:r>
          </a:p>
        </p:txBody>
      </p:sp>
      <p:sp>
        <p:nvSpPr>
          <p:cNvPr id="5" name="Date Placeholder 4">
            <a:extLst>
              <a:ext uri="{FF2B5EF4-FFF2-40B4-BE49-F238E27FC236}">
                <a16:creationId xmlns:a16="http://schemas.microsoft.com/office/drawing/2014/main" id="{0A3C026D-1A11-4842-8D7D-85A1B8F9432D}"/>
              </a:ext>
            </a:extLst>
          </p:cNvPr>
          <p:cNvSpPr>
            <a:spLocks noGrp="1"/>
          </p:cNvSpPr>
          <p:nvPr>
            <p:ph type="dt" sz="half" idx="10"/>
          </p:nvPr>
        </p:nvSpPr>
        <p:spPr/>
        <p:txBody>
          <a:bodyPr/>
          <a:lstStyle/>
          <a:p>
            <a:r>
              <a:rPr lang="en-US" dirty="0"/>
              <a:t>20XX</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AE6816C6-31E8-4476-ADF7-14CAB8192E5D}"/>
              </a:ext>
            </a:extLst>
          </p:cNvPr>
          <p:cNvPicPr>
            <a:picLocks noChangeAspect="1"/>
          </p:cNvPicPr>
          <p:nvPr/>
        </p:nvPicPr>
        <p:blipFill>
          <a:blip r:embed="rId2"/>
          <a:stretch>
            <a:fillRect/>
          </a:stretch>
        </p:blipFill>
        <p:spPr>
          <a:xfrm>
            <a:off x="5878568" y="197734"/>
            <a:ext cx="5860994" cy="3126490"/>
          </a:xfrm>
          <a:prstGeom prst="rect">
            <a:avLst/>
          </a:prstGeom>
        </p:spPr>
      </p:pic>
      <p:pic>
        <p:nvPicPr>
          <p:cNvPr id="4" name="Picture 3">
            <a:extLst>
              <a:ext uri="{FF2B5EF4-FFF2-40B4-BE49-F238E27FC236}">
                <a16:creationId xmlns:a16="http://schemas.microsoft.com/office/drawing/2014/main" id="{00D19061-5625-43A9-85E2-DCA060CBFA6B}"/>
              </a:ext>
            </a:extLst>
          </p:cNvPr>
          <p:cNvPicPr>
            <a:picLocks noChangeAspect="1"/>
          </p:cNvPicPr>
          <p:nvPr/>
        </p:nvPicPr>
        <p:blipFill>
          <a:blip r:embed="rId3"/>
          <a:stretch>
            <a:fillRect/>
          </a:stretch>
        </p:blipFill>
        <p:spPr>
          <a:xfrm>
            <a:off x="5938837" y="3456416"/>
            <a:ext cx="5800725" cy="3533775"/>
          </a:xfrm>
          <a:prstGeom prst="rect">
            <a:avLst/>
          </a:prstGeom>
        </p:spPr>
      </p:pic>
    </p:spTree>
    <p:extLst>
      <p:ext uri="{BB962C8B-B14F-4D97-AF65-F5344CB8AC3E}">
        <p14:creationId xmlns:p14="http://schemas.microsoft.com/office/powerpoint/2010/main" val="9088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as quicker</a:t>
            </a:r>
            <a:br>
              <a:rPr lang="en-US" dirty="0"/>
            </a:br>
            <a:r>
              <a:rPr lang="en-US" dirty="0"/>
              <a:t>the better ?</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742287" y="3429000"/>
            <a:ext cx="4054244" cy="2731189"/>
          </a:xfrm>
        </p:spPr>
        <p:txBody>
          <a:bodyPr/>
          <a:lstStyle/>
          <a:p>
            <a:pPr algn="l"/>
            <a:r>
              <a:rPr lang="en-IN" b="0" i="0" dirty="0">
                <a:solidFill>
                  <a:schemeClr val="tx1"/>
                </a:solidFill>
                <a:effectLst/>
                <a:latin typeface="Helvetica Neue"/>
              </a:rPr>
              <a:t> </a:t>
            </a:r>
            <a:r>
              <a:rPr lang="en-US" b="0" i="0" dirty="0">
                <a:solidFill>
                  <a:schemeClr val="tx1"/>
                </a:solidFill>
                <a:effectLst/>
                <a:latin typeface="Helvetica Neue"/>
              </a:rPr>
              <a:t>1) Same Day Shipment has the highest sales.</a:t>
            </a:r>
          </a:p>
          <a:p>
            <a:pPr algn="l"/>
            <a:r>
              <a:rPr lang="en-US" b="0" i="0" dirty="0">
                <a:solidFill>
                  <a:schemeClr val="tx1"/>
                </a:solidFill>
                <a:effectLst/>
                <a:latin typeface="Helvetica Neue"/>
              </a:rPr>
              <a:t>2) First Class Ship mode has the highest Profit and Discount</a:t>
            </a:r>
          </a:p>
          <a:p>
            <a:pPr algn="l"/>
            <a:r>
              <a:rPr lang="en-US" b="0" i="0" dirty="0">
                <a:solidFill>
                  <a:schemeClr val="tx1"/>
                </a:solidFill>
                <a:effectLst/>
                <a:latin typeface="Helvetica Neue"/>
              </a:rPr>
              <a:t>3) Standard Class Ship mode has lowest sales.</a:t>
            </a:r>
          </a:p>
          <a:p>
            <a:pPr algn="l"/>
            <a:r>
              <a:rPr lang="en-US" b="0" i="0" dirty="0">
                <a:solidFill>
                  <a:schemeClr val="tx1"/>
                </a:solidFill>
                <a:effectLst/>
                <a:latin typeface="Helvetica Neue"/>
              </a:rPr>
              <a:t>4) Standard Class Ship mode has lowest profit.</a:t>
            </a:r>
          </a:p>
          <a:p>
            <a:pPr algn="l">
              <a:buFont typeface="Arial" panose="020B0604020202020204" pitchFamily="34" charset="0"/>
              <a:buChar char="•"/>
            </a:pPr>
            <a:endParaRPr lang="en-US" b="0" i="0" dirty="0">
              <a:solidFill>
                <a:schemeClr val="tx1"/>
              </a:solidFill>
              <a:effectLst/>
              <a:latin typeface="Helvetica Neue"/>
            </a:endParaRPr>
          </a:p>
          <a:p>
            <a:endParaRPr lang="en-IN" dirty="0">
              <a:solidFill>
                <a:schemeClr val="tx1"/>
              </a:solidFill>
              <a:latin typeface="Helvetica Neue"/>
            </a:endParaRP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7</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B940F97A-E3FA-45AF-B98F-CCF30754E6C4}"/>
              </a:ext>
            </a:extLst>
          </p:cNvPr>
          <p:cNvPicPr>
            <a:picLocks noChangeAspect="1"/>
          </p:cNvPicPr>
          <p:nvPr/>
        </p:nvPicPr>
        <p:blipFill>
          <a:blip r:embed="rId2"/>
          <a:stretch>
            <a:fillRect/>
          </a:stretch>
        </p:blipFill>
        <p:spPr>
          <a:xfrm>
            <a:off x="6438220" y="3865906"/>
            <a:ext cx="4181475" cy="1857375"/>
          </a:xfrm>
          <a:prstGeom prst="rect">
            <a:avLst/>
          </a:prstGeom>
        </p:spPr>
      </p:pic>
      <p:pic>
        <p:nvPicPr>
          <p:cNvPr id="5122" name="Picture 2">
            <a:extLst>
              <a:ext uri="{FF2B5EF4-FFF2-40B4-BE49-F238E27FC236}">
                <a16:creationId xmlns:a16="http://schemas.microsoft.com/office/drawing/2014/main" id="{34043589-0309-426A-A788-37EA1CA47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841" y="499882"/>
            <a:ext cx="8737159" cy="255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02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Targeted states !</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472865" y="2318657"/>
            <a:ext cx="4054244" cy="4539342"/>
          </a:xfrm>
        </p:spPr>
        <p:txBody>
          <a:bodyPr/>
          <a:lstStyle/>
          <a:p>
            <a:pPr marL="285750" indent="-285750" algn="l">
              <a:buFont typeface="Arial" panose="020B0604020202020204" pitchFamily="34" charset="0"/>
              <a:buChar char="•"/>
            </a:pPr>
            <a:r>
              <a:rPr lang="en-US" dirty="0">
                <a:solidFill>
                  <a:schemeClr val="tx1"/>
                </a:solidFill>
                <a:latin typeface="Helvetica Neue"/>
              </a:rPr>
              <a:t> </a:t>
            </a:r>
            <a:r>
              <a:rPr lang="en-US" b="0" i="0" dirty="0">
                <a:solidFill>
                  <a:schemeClr val="tx1"/>
                </a:solidFill>
                <a:effectLst/>
                <a:latin typeface="Helvetica Neue"/>
              </a:rPr>
              <a:t>'California’ makes highest profit henceforth the price margin in this region to be increased </a:t>
            </a:r>
            <a:r>
              <a:rPr lang="en-US" b="0" i="0" dirty="0" err="1">
                <a:solidFill>
                  <a:schemeClr val="tx1"/>
                </a:solidFill>
                <a:effectLst/>
                <a:latin typeface="Helvetica Neue"/>
              </a:rPr>
              <a:t>inorder</a:t>
            </a:r>
            <a:r>
              <a:rPr lang="en-US" b="0" i="0" dirty="0">
                <a:solidFill>
                  <a:schemeClr val="tx1"/>
                </a:solidFill>
                <a:effectLst/>
                <a:latin typeface="Helvetica Neue"/>
              </a:rPr>
              <a:t> to increase sales </a:t>
            </a:r>
          </a:p>
          <a:p>
            <a:pPr marL="285750" indent="-285750" algn="l">
              <a:buFont typeface="Arial" panose="020B0604020202020204" pitchFamily="34" charset="0"/>
              <a:buChar char="•"/>
            </a:pPr>
            <a:r>
              <a:rPr lang="en-US" dirty="0">
                <a:solidFill>
                  <a:schemeClr val="tx1"/>
                </a:solidFill>
                <a:latin typeface="Helvetica Neue"/>
              </a:rPr>
              <a:t>L</a:t>
            </a:r>
            <a:r>
              <a:rPr lang="en-US" b="0" i="0" dirty="0">
                <a:solidFill>
                  <a:schemeClr val="tx1"/>
                </a:solidFill>
                <a:effectLst/>
                <a:latin typeface="Helvetica Neue"/>
              </a:rPr>
              <a:t>owest profit is shown by 'Texas’ henceforth a lot of ground work to be done </a:t>
            </a:r>
          </a:p>
          <a:p>
            <a:pPr marL="285750" indent="-285750" algn="l">
              <a:buFont typeface="Arial" panose="020B0604020202020204" pitchFamily="34" charset="0"/>
              <a:buChar char="•"/>
            </a:pPr>
            <a:r>
              <a:rPr lang="en-US" b="0" i="0" dirty="0">
                <a:solidFill>
                  <a:schemeClr val="tx1"/>
                </a:solidFill>
                <a:effectLst/>
                <a:latin typeface="Helvetica Neue"/>
              </a:rPr>
              <a:t>Top 4 profit giving states: 'California’, 'New York’, 'Washington’ </a:t>
            </a:r>
            <a:r>
              <a:rPr lang="en-US" b="0" i="0" dirty="0" err="1">
                <a:solidFill>
                  <a:schemeClr val="tx1"/>
                </a:solidFill>
                <a:effectLst/>
                <a:latin typeface="Helvetica Neue"/>
              </a:rPr>
              <a:t>and'Michigan</a:t>
            </a:r>
            <a:r>
              <a:rPr lang="en-US" b="0" i="0" dirty="0">
                <a:solidFill>
                  <a:schemeClr val="tx1"/>
                </a:solidFill>
                <a:effectLst/>
                <a:latin typeface="Helvetica Neue"/>
              </a:rPr>
              <a:t>’</a:t>
            </a:r>
          </a:p>
          <a:p>
            <a:pPr marL="285750" indent="-285750" algn="l">
              <a:buFont typeface="Arial" panose="020B0604020202020204" pitchFamily="34" charset="0"/>
              <a:buChar char="•"/>
            </a:pPr>
            <a:r>
              <a:rPr lang="en-US" dirty="0">
                <a:solidFill>
                  <a:schemeClr val="tx1"/>
                </a:solidFill>
                <a:latin typeface="Helvetica Neue"/>
              </a:rPr>
              <a:t>Bottom</a:t>
            </a:r>
            <a:r>
              <a:rPr lang="en-US" b="0" i="0" dirty="0">
                <a:solidFill>
                  <a:schemeClr val="tx1"/>
                </a:solidFill>
                <a:effectLst/>
                <a:latin typeface="Helvetica Neue"/>
              </a:rPr>
              <a:t> 4 loss giving states: 'Illinois’, 'Pennsylvania’, '</a:t>
            </a:r>
            <a:r>
              <a:rPr lang="en-US" b="0" i="0" dirty="0" err="1">
                <a:solidFill>
                  <a:schemeClr val="tx1"/>
                </a:solidFill>
                <a:effectLst/>
                <a:latin typeface="Helvetica Neue"/>
              </a:rPr>
              <a:t>Ohio'and'Texas</a:t>
            </a:r>
            <a:r>
              <a:rPr lang="en-US" b="0" i="0" dirty="0">
                <a:solidFill>
                  <a:schemeClr val="tx1"/>
                </a:solidFill>
                <a:effectLst/>
                <a:latin typeface="Helvetica Neue"/>
              </a:rPr>
              <a:t>'</a:t>
            </a:r>
          </a:p>
          <a:p>
            <a:endParaRPr lang="en-IN" dirty="0">
              <a:latin typeface="Helvetica Neue"/>
            </a:endParaRP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8</a:t>
            </a:fld>
            <a:r>
              <a:rPr lang="en-US" dirty="0"/>
              <a:t>  </a:t>
            </a:r>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1026" name="Picture 2">
            <a:extLst>
              <a:ext uri="{FF2B5EF4-FFF2-40B4-BE49-F238E27FC236}">
                <a16:creationId xmlns:a16="http://schemas.microsoft.com/office/drawing/2014/main" id="{371D7E72-EB8A-49EE-9837-5A673458E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982" y="736676"/>
            <a:ext cx="6848368" cy="520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8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42287" y="736676"/>
            <a:ext cx="4594823" cy="557552"/>
          </a:xfrm>
        </p:spPr>
        <p:txBody>
          <a:bodyPr/>
          <a:lstStyle/>
          <a:p>
            <a:r>
              <a:rPr lang="en-US" dirty="0"/>
              <a:t>Profit v/s loss</a:t>
            </a:r>
          </a:p>
        </p:txBody>
      </p:sp>
      <p:sp>
        <p:nvSpPr>
          <p:cNvPr id="8" name="Text Placeholder 7">
            <a:extLst>
              <a:ext uri="{FF2B5EF4-FFF2-40B4-BE49-F238E27FC236}">
                <a16:creationId xmlns:a16="http://schemas.microsoft.com/office/drawing/2014/main" id="{3F86F74E-F643-487C-80DA-ECBCB900D0F7}"/>
              </a:ext>
            </a:extLst>
          </p:cNvPr>
          <p:cNvSpPr>
            <a:spLocks noGrp="1"/>
          </p:cNvSpPr>
          <p:nvPr>
            <p:ph type="body" sz="quarter" idx="16"/>
          </p:nvPr>
        </p:nvSpPr>
        <p:spPr>
          <a:xfrm>
            <a:off x="753861" y="1987910"/>
            <a:ext cx="4228041" cy="3518511"/>
          </a:xfrm>
        </p:spPr>
        <p:txBody>
          <a:bodyPr/>
          <a:lstStyle/>
          <a:p>
            <a:pPr marL="285750" indent="-285750" algn="l">
              <a:buFont typeface="Arial" panose="020B0604020202020204" pitchFamily="34" charset="0"/>
              <a:buChar char="•"/>
            </a:pPr>
            <a:r>
              <a:rPr lang="en-US" b="0" i="0" dirty="0">
                <a:solidFill>
                  <a:schemeClr val="tx1"/>
                </a:solidFill>
                <a:effectLst/>
                <a:latin typeface="Helvetica Neue"/>
              </a:rPr>
              <a:t> Highest sales is shown by 'California'</a:t>
            </a:r>
          </a:p>
          <a:p>
            <a:pPr marL="285750" indent="-285750" algn="l">
              <a:buFont typeface="Arial" panose="020B0604020202020204" pitchFamily="34" charset="0"/>
              <a:buChar char="•"/>
            </a:pPr>
            <a:r>
              <a:rPr lang="en-US" b="0" i="0" dirty="0">
                <a:solidFill>
                  <a:schemeClr val="tx1"/>
                </a:solidFill>
                <a:effectLst/>
                <a:latin typeface="Helvetica Neue"/>
              </a:rPr>
              <a:t>Top 4 States with highest Sales : '</a:t>
            </a:r>
            <a:r>
              <a:rPr lang="en-US" b="0" i="0" dirty="0" err="1">
                <a:solidFill>
                  <a:schemeClr val="tx1"/>
                </a:solidFill>
                <a:effectLst/>
                <a:latin typeface="Helvetica Neue"/>
              </a:rPr>
              <a:t>California','New</a:t>
            </a:r>
            <a:r>
              <a:rPr lang="en-US" b="0" i="0" dirty="0">
                <a:solidFill>
                  <a:schemeClr val="tx1"/>
                </a:solidFill>
                <a:effectLst/>
                <a:latin typeface="Helvetica Neue"/>
              </a:rPr>
              <a:t> York','</a:t>
            </a:r>
            <a:r>
              <a:rPr lang="en-US" b="0" i="0" dirty="0" err="1">
                <a:solidFill>
                  <a:schemeClr val="tx1"/>
                </a:solidFill>
                <a:effectLst/>
                <a:latin typeface="Helvetica Neue"/>
              </a:rPr>
              <a:t>Texas'and</a:t>
            </a:r>
            <a:r>
              <a:rPr lang="en-US" b="0" i="0" dirty="0">
                <a:solidFill>
                  <a:schemeClr val="tx1"/>
                </a:solidFill>
                <a:effectLst/>
                <a:latin typeface="Helvetica Neue"/>
              </a:rPr>
              <a:t> 'Washington'</a:t>
            </a:r>
          </a:p>
          <a:p>
            <a:pPr marL="285750" indent="-285750" algn="l">
              <a:buFont typeface="Arial" panose="020B0604020202020204" pitchFamily="34" charset="0"/>
              <a:buChar char="•"/>
            </a:pPr>
            <a:r>
              <a:rPr lang="en-US" b="0" i="0" dirty="0">
                <a:solidFill>
                  <a:schemeClr val="tx1"/>
                </a:solidFill>
                <a:effectLst/>
                <a:latin typeface="Helvetica Neue"/>
              </a:rPr>
              <a:t>Top 4 states with lowest </a:t>
            </a:r>
            <a:r>
              <a:rPr lang="en-US" b="0" i="0" dirty="0" err="1">
                <a:solidFill>
                  <a:schemeClr val="tx1"/>
                </a:solidFill>
                <a:effectLst/>
                <a:latin typeface="Helvetica Neue"/>
              </a:rPr>
              <a:t>Sales:'North</a:t>
            </a:r>
            <a:r>
              <a:rPr lang="en-US" b="0" i="0" dirty="0">
                <a:solidFill>
                  <a:schemeClr val="tx1"/>
                </a:solidFill>
                <a:effectLst/>
                <a:latin typeface="Helvetica Neue"/>
              </a:rPr>
              <a:t> Dakota’, '</a:t>
            </a:r>
            <a:r>
              <a:rPr lang="en-US" b="0" i="0" dirty="0" err="1">
                <a:solidFill>
                  <a:schemeClr val="tx1"/>
                </a:solidFill>
                <a:effectLst/>
                <a:latin typeface="Helvetica Neue"/>
              </a:rPr>
              <a:t>Maine','West</a:t>
            </a:r>
            <a:r>
              <a:rPr lang="en-US" b="0" i="0" dirty="0">
                <a:solidFill>
                  <a:schemeClr val="tx1"/>
                </a:solidFill>
                <a:effectLst/>
                <a:latin typeface="Helvetica Neue"/>
              </a:rPr>
              <a:t> </a:t>
            </a:r>
            <a:r>
              <a:rPr lang="en-US" b="0" i="0" dirty="0" err="1">
                <a:solidFill>
                  <a:schemeClr val="tx1"/>
                </a:solidFill>
                <a:effectLst/>
                <a:latin typeface="Helvetica Neue"/>
              </a:rPr>
              <a:t>Virginia'and'South</a:t>
            </a:r>
            <a:r>
              <a:rPr lang="en-US" b="0" i="0" dirty="0">
                <a:solidFill>
                  <a:schemeClr val="tx1"/>
                </a:solidFill>
                <a:effectLst/>
                <a:latin typeface="Helvetica Neue"/>
              </a:rPr>
              <a:t> Dakota'</a:t>
            </a:r>
          </a:p>
          <a:p>
            <a:pPr marL="285750" indent="-285750" algn="l">
              <a:buFont typeface="Arial" panose="020B0604020202020204" pitchFamily="34" charset="0"/>
              <a:buChar char="•"/>
            </a:pPr>
            <a:r>
              <a:rPr lang="en-US" b="0" i="0" dirty="0">
                <a:solidFill>
                  <a:schemeClr val="tx1"/>
                </a:solidFill>
                <a:effectLst/>
                <a:latin typeface="Helvetica Neue"/>
              </a:rPr>
              <a:t>Thus, </a:t>
            </a:r>
            <a:r>
              <a:rPr lang="en-US" b="1" i="0" dirty="0" err="1">
                <a:solidFill>
                  <a:schemeClr val="tx1"/>
                </a:solidFill>
                <a:effectLst/>
                <a:latin typeface="Helvetica Neue"/>
              </a:rPr>
              <a:t>Texus</a:t>
            </a:r>
            <a:r>
              <a:rPr lang="en-US" b="1" i="0" dirty="0">
                <a:solidFill>
                  <a:schemeClr val="tx1"/>
                </a:solidFill>
                <a:effectLst/>
                <a:latin typeface="Helvetica Neue"/>
              </a:rPr>
              <a:t> has high sales but low profit</a:t>
            </a:r>
          </a:p>
          <a:p>
            <a:pPr marL="285750" indent="-285750" algn="l">
              <a:buFont typeface="Arial" panose="020B0604020202020204" pitchFamily="34" charset="0"/>
              <a:buChar char="•"/>
            </a:pPr>
            <a:r>
              <a:rPr lang="en-US" i="0" dirty="0">
                <a:solidFill>
                  <a:schemeClr val="tx1"/>
                </a:solidFill>
                <a:effectLst/>
                <a:latin typeface="Helvetica Neue"/>
              </a:rPr>
              <a:t>The Non profitable states are </a:t>
            </a:r>
            <a:r>
              <a:rPr lang="en-US" b="0" i="0" dirty="0">
                <a:solidFill>
                  <a:schemeClr val="tx1"/>
                </a:solidFill>
                <a:effectLst/>
                <a:latin typeface="Helvetica Neue"/>
              </a:rPr>
              <a:t>Texas, Pennsylvania, and Ohio</a:t>
            </a:r>
            <a:endParaRPr lang="en-US" i="0" dirty="0">
              <a:solidFill>
                <a:schemeClr val="tx1"/>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p:txBody>
          <a:bodyPr/>
          <a:lstStyle/>
          <a:p>
            <a:fld id="{7A9E80BB-C0DF-4F1B-8821-E3FD53412EFF}" type="slidenum">
              <a:rPr lang="en-US" smtClean="0"/>
              <a:pPr/>
              <a:t>9</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p:txBody>
          <a:bodyPr/>
          <a:lstStyle/>
          <a:p>
            <a:r>
              <a:rPr lang="en-US" dirty="0"/>
              <a:t>EDA - Retail</a:t>
            </a:r>
          </a:p>
        </p:txBody>
      </p:sp>
      <p:sp>
        <p:nvSpPr>
          <p:cNvPr id="2" name="TextBox 1">
            <a:extLst>
              <a:ext uri="{FF2B5EF4-FFF2-40B4-BE49-F238E27FC236}">
                <a16:creationId xmlns:a16="http://schemas.microsoft.com/office/drawing/2014/main" id="{98F0298E-DF2C-4C9B-B37E-3FAD2B940FB7}"/>
              </a:ext>
            </a:extLst>
          </p:cNvPr>
          <p:cNvSpPr txBox="1"/>
          <p:nvPr/>
        </p:nvSpPr>
        <p:spPr>
          <a:xfrm>
            <a:off x="7591098" y="2096814"/>
            <a:ext cx="3512332" cy="221843"/>
          </a:xfrm>
          <a:prstGeom prst="rect">
            <a:avLst/>
          </a:prstGeom>
          <a:noFill/>
        </p:spPr>
        <p:txBody>
          <a:bodyPr wrap="square" rtlCol="0">
            <a:spAutoFit/>
          </a:bodyPr>
          <a:lstStyle/>
          <a:p>
            <a:endParaRPr lang="en-IN" dirty="0"/>
          </a:p>
        </p:txBody>
      </p:sp>
      <p:pic>
        <p:nvPicPr>
          <p:cNvPr id="2050" name="Picture 2">
            <a:extLst>
              <a:ext uri="{FF2B5EF4-FFF2-40B4-BE49-F238E27FC236}">
                <a16:creationId xmlns:a16="http://schemas.microsoft.com/office/drawing/2014/main" id="{DDD23DCF-FA15-4875-A234-0C1279C4B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110" y="3824252"/>
            <a:ext cx="6684581" cy="28128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EFA0868-179B-42E6-8014-CE09321AA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385" y="28640"/>
            <a:ext cx="6684580" cy="391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74932"/>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223</TotalTime>
  <Words>955</Words>
  <Application>Microsoft Office PowerPoint</Application>
  <PresentationFormat>Widescreen</PresentationFormat>
  <Paragraphs>142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Demi Cond</vt:lpstr>
      <vt:lpstr>Helvetica Neue</vt:lpstr>
      <vt:lpstr>Segoe UI Light</vt:lpstr>
      <vt:lpstr>Times New Roman</vt:lpstr>
      <vt:lpstr>Univers Light</vt:lpstr>
      <vt:lpstr>Office Theme</vt:lpstr>
      <vt:lpstr>Exploratory Data analysis - Retail</vt:lpstr>
      <vt:lpstr>agenda</vt:lpstr>
      <vt:lpstr>Introduction</vt:lpstr>
      <vt:lpstr>Primary goals</vt:lpstr>
      <vt:lpstr>Correlation matrix</vt:lpstr>
      <vt:lpstr>Do we really need discounts ?</vt:lpstr>
      <vt:lpstr>as quicker the better ?</vt:lpstr>
      <vt:lpstr>Targeted states !</vt:lpstr>
      <vt:lpstr>Profit v/s loss</vt:lpstr>
      <vt:lpstr>Product  production !</vt:lpstr>
      <vt:lpstr>Let’s dive in?</vt:lpstr>
      <vt:lpstr>Areas of growth</vt:lpstr>
      <vt:lpstr>Business opportunities are like buses. There's always another one coming.​</vt:lpstr>
      <vt:lpstr>Plan for product launch </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Retail</dc:title>
  <dc:creator>Rashmi S</dc:creator>
  <cp:lastModifiedBy>Rashmi S</cp:lastModifiedBy>
  <cp:revision>15</cp:revision>
  <dcterms:created xsi:type="dcterms:W3CDTF">2022-04-18T10:04:31Z</dcterms:created>
  <dcterms:modified xsi:type="dcterms:W3CDTF">2022-04-18T14:21:49Z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