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Wellbeing — EDA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First-year submission — Coding Ninjas 10X</a:t>
            </a:r>
          </a:p>
          <a:p>
            <a:r>
              <a:t>Generated: 2025-09-28 16:27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Original rows: 10200, columns: 8</a:t>
            </a:r>
          </a:p>
          <a:p>
            <a:r>
              <a:t>After cleaning: 10000 rows. Duplicates removed, medians used for imputation.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(Top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More study hours generally -&gt; higher CGPA</a:t>
            </a:r>
          </a:p>
          <a:p>
            <a:pPr lvl="1"/>
            <a:r>
              <a:t>2. Optimal sleep (6-8 hrs) correlates with better CGPA</a:t>
            </a:r>
          </a:p>
          <a:p>
            <a:pPr lvl="1"/>
            <a:r>
              <a:t>3. High stress associates with lower CGPA</a:t>
            </a:r>
          </a:p>
          <a:p>
            <a:pPr lvl="1"/>
            <a:r>
              <a:t>4. Extracurriculars show slight positive association</a:t>
            </a:r>
          </a:p>
          <a:p>
            <a:pPr lvl="1"/>
            <a:r>
              <a:t>5. Attendance positively correlates with CGPA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vs Actual (Linear Regression)</a:t>
            </a:r>
          </a:p>
        </p:txBody>
      </p:sp>
      <p:pic>
        <p:nvPicPr>
          <p:cNvPr id="3" name="Picture 2" descr="predicted_vs_actual_cg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Coefficients &amp; Metrics</a:t>
            </a:r>
          </a:p>
        </p:txBody>
      </p:sp>
      <p:pic>
        <p:nvPicPr>
          <p:cNvPr id="3" name="Picture 2" descr="lr_coeffici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97280"/>
            <a:ext cx="48006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109728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RMSE: 1.202\nR²: 0.000</a:t>
            </a:r>
          </a:p>
          <a:p>
            <a:r>
              <a:t>Note: This is a simple baseline model for illustration.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