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2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4275" r:id="rId2"/>
    <p:sldMasterId id="2147484311" r:id="rId3"/>
  </p:sldMasterIdLst>
  <p:notesMasterIdLst>
    <p:notesMasterId r:id="rId46"/>
  </p:notesMasterIdLst>
  <p:handoutMasterIdLst>
    <p:handoutMasterId r:id="rId47"/>
  </p:handoutMasterIdLst>
  <p:sldIdLst>
    <p:sldId id="256" r:id="rId4"/>
    <p:sldId id="262" r:id="rId5"/>
    <p:sldId id="268" r:id="rId6"/>
    <p:sldId id="290" r:id="rId7"/>
    <p:sldId id="304" r:id="rId8"/>
    <p:sldId id="280" r:id="rId9"/>
    <p:sldId id="279" r:id="rId10"/>
    <p:sldId id="296" r:id="rId11"/>
    <p:sldId id="300" r:id="rId12"/>
    <p:sldId id="297" r:id="rId13"/>
    <p:sldId id="298" r:id="rId14"/>
    <p:sldId id="289" r:id="rId15"/>
    <p:sldId id="302" r:id="rId16"/>
    <p:sldId id="301" r:id="rId17"/>
    <p:sldId id="295" r:id="rId18"/>
    <p:sldId id="293" r:id="rId19"/>
    <p:sldId id="291" r:id="rId20"/>
    <p:sldId id="294" r:id="rId21"/>
    <p:sldId id="292" r:id="rId22"/>
    <p:sldId id="282" r:id="rId23"/>
    <p:sldId id="281" r:id="rId24"/>
    <p:sldId id="257" r:id="rId25"/>
    <p:sldId id="258" r:id="rId26"/>
    <p:sldId id="259" r:id="rId27"/>
    <p:sldId id="274" r:id="rId28"/>
    <p:sldId id="275" r:id="rId29"/>
    <p:sldId id="260" r:id="rId30"/>
    <p:sldId id="261" r:id="rId31"/>
    <p:sldId id="277" r:id="rId32"/>
    <p:sldId id="278" r:id="rId33"/>
    <p:sldId id="284" r:id="rId34"/>
    <p:sldId id="288" r:id="rId35"/>
    <p:sldId id="285" r:id="rId36"/>
    <p:sldId id="286" r:id="rId37"/>
    <p:sldId id="287" r:id="rId38"/>
    <p:sldId id="263" r:id="rId39"/>
    <p:sldId id="265" r:id="rId40"/>
    <p:sldId id="267" r:id="rId41"/>
    <p:sldId id="269" r:id="rId42"/>
    <p:sldId id="270" r:id="rId43"/>
    <p:sldId id="271" r:id="rId44"/>
    <p:sldId id="273" r:id="rId4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FF"/>
    <a:srgbClr val="000000"/>
    <a:srgbClr val="E46C0A"/>
    <a:srgbClr val="0075B0"/>
    <a:srgbClr val="00547E"/>
    <a:srgbClr val="0093DD"/>
    <a:srgbClr val="69CAFB"/>
    <a:srgbClr val="44BDFA"/>
    <a:srgbClr val="0085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54" autoAdjust="0"/>
  </p:normalViewPr>
  <p:slideViewPr>
    <p:cSldViewPr snapToGrid="0" showGuides="1">
      <p:cViewPr varScale="1">
        <p:scale>
          <a:sx n="70" d="100"/>
          <a:sy n="70" d="100"/>
        </p:scale>
        <p:origin x="-510" y="-90"/>
      </p:cViewPr>
      <p:guideLst>
        <p:guide orient="horz" pos="1419"/>
        <p:guide orient="horz" pos="4164"/>
        <p:guide orient="horz" pos="1171"/>
        <p:guide orient="horz" pos="3505"/>
        <p:guide orient="horz" pos="1685"/>
        <p:guide pos="2880"/>
        <p:guide pos="5616"/>
        <p:guide pos="144"/>
        <p:guide/>
        <p:guide pos="1104"/>
        <p:guide pos="1591"/>
        <p:guide pos="3024"/>
        <p:guide pos="14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80" d="100"/>
          <a:sy n="80" d="100"/>
        </p:scale>
        <p:origin x="-2022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presProps" Target="presProps.xml"/><Relationship Id="rId8" Type="http://schemas.openxmlformats.org/officeDocument/2006/relationships/slide" Target="slides/slide5.xml"/><Relationship Id="rId51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D2C3774-B517-4CAB-9908-EE7BD9E021C4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EEB25E7-03F7-4425-B47B-F18DC204DA45}">
      <dgm:prSet phldrT="[Text]" custT="1"/>
      <dgm:spPr/>
      <dgm:t>
        <a:bodyPr/>
        <a:lstStyle/>
        <a:p>
          <a:r>
            <a:rPr lang="en-US" sz="1600" dirty="0" smtClean="0"/>
            <a:t>Make</a:t>
          </a:r>
          <a:endParaRPr lang="en-US" sz="1600" dirty="0"/>
        </a:p>
      </dgm:t>
    </dgm:pt>
    <dgm:pt modelId="{1E761665-FE7B-491F-9F48-D0FB9A5DD4E5}" type="parTrans" cxnId="{794FEF65-6BCE-4D3E-8C9F-33BF4F2F7386}">
      <dgm:prSet/>
      <dgm:spPr/>
      <dgm:t>
        <a:bodyPr/>
        <a:lstStyle/>
        <a:p>
          <a:endParaRPr lang="en-US"/>
        </a:p>
      </dgm:t>
    </dgm:pt>
    <dgm:pt modelId="{38321551-8234-437E-81CF-C9354E727CD8}" type="sibTrans" cxnId="{794FEF65-6BCE-4D3E-8C9F-33BF4F2F7386}">
      <dgm:prSet/>
      <dgm:spPr/>
      <dgm:t>
        <a:bodyPr/>
        <a:lstStyle/>
        <a:p>
          <a:endParaRPr lang="en-US"/>
        </a:p>
      </dgm:t>
    </dgm:pt>
    <dgm:pt modelId="{AB19794E-7DDC-4476-82D2-60E2A4639B1E}">
      <dgm:prSet phldrT="[Text]"/>
      <dgm:spPr/>
      <dgm:t>
        <a:bodyPr/>
        <a:lstStyle/>
        <a:p>
          <a:r>
            <a:rPr lang="en-US" dirty="0" smtClean="0"/>
            <a:t>Created by Stuart Feldman in </a:t>
          </a:r>
          <a:r>
            <a:rPr lang="en-US" b="1" dirty="0" smtClean="0"/>
            <a:t>April 1976</a:t>
          </a:r>
          <a:r>
            <a:rPr lang="en-US" dirty="0" smtClean="0"/>
            <a:t> at Bell Labs. </a:t>
          </a:r>
          <a:endParaRPr lang="en-US" dirty="0"/>
        </a:p>
      </dgm:t>
    </dgm:pt>
    <dgm:pt modelId="{74A600B1-94CE-449E-B051-4F142ECD5F70}" type="parTrans" cxnId="{C52D160B-38E0-4C13-AA12-003D8C997830}">
      <dgm:prSet/>
      <dgm:spPr/>
      <dgm:t>
        <a:bodyPr/>
        <a:lstStyle/>
        <a:p>
          <a:endParaRPr lang="en-US"/>
        </a:p>
      </dgm:t>
    </dgm:pt>
    <dgm:pt modelId="{C3443D6A-3C1F-4A9E-BA47-4E55BFA8178A}" type="sibTrans" cxnId="{C52D160B-38E0-4C13-AA12-003D8C997830}">
      <dgm:prSet/>
      <dgm:spPr/>
      <dgm:t>
        <a:bodyPr/>
        <a:lstStyle/>
        <a:p>
          <a:endParaRPr lang="en-US"/>
        </a:p>
      </dgm:t>
    </dgm:pt>
    <dgm:pt modelId="{998EB91A-3B7D-410D-AED6-2AD8A7D0491A}">
      <dgm:prSet phldrT="[Text]" custT="1"/>
      <dgm:spPr/>
      <dgm:t>
        <a:bodyPr/>
        <a:lstStyle/>
        <a:p>
          <a:r>
            <a:rPr lang="en-US" sz="1600" dirty="0" smtClean="0"/>
            <a:t>Apache</a:t>
          </a:r>
          <a:r>
            <a:rPr lang="en-US" sz="1000" dirty="0" smtClean="0"/>
            <a:t> Ant</a:t>
          </a:r>
          <a:endParaRPr lang="en-US" sz="1000" dirty="0"/>
        </a:p>
      </dgm:t>
    </dgm:pt>
    <dgm:pt modelId="{6DAFDA15-3537-4D68-B87D-61359C27AB27}" type="parTrans" cxnId="{F34AEA40-6ABB-41B9-9A35-DD762158B82D}">
      <dgm:prSet/>
      <dgm:spPr/>
      <dgm:t>
        <a:bodyPr/>
        <a:lstStyle/>
        <a:p>
          <a:endParaRPr lang="en-US"/>
        </a:p>
      </dgm:t>
    </dgm:pt>
    <dgm:pt modelId="{7C3CA86C-D1F3-4F72-9B9C-3C8892EAC9EB}" type="sibTrans" cxnId="{F34AEA40-6ABB-41B9-9A35-DD762158B82D}">
      <dgm:prSet/>
      <dgm:spPr/>
      <dgm:t>
        <a:bodyPr/>
        <a:lstStyle/>
        <a:p>
          <a:endParaRPr lang="en-US"/>
        </a:p>
      </dgm:t>
    </dgm:pt>
    <dgm:pt modelId="{56A730BD-2799-4D33-92A7-6C8EC7B747A3}">
      <dgm:prSet phldrT="[Text]"/>
      <dgm:spPr/>
      <dgm:t>
        <a:bodyPr/>
        <a:lstStyle/>
        <a:p>
          <a:r>
            <a:rPr lang="en-US" smtClean="0"/>
            <a:t>Originally </a:t>
          </a:r>
          <a:r>
            <a:rPr lang="en-US" dirty="0" smtClean="0"/>
            <a:t>came from the Apache Tomcat project in </a:t>
          </a:r>
          <a:r>
            <a:rPr lang="en-US" b="1" dirty="0" smtClean="0"/>
            <a:t>early 2000</a:t>
          </a:r>
          <a:r>
            <a:rPr lang="en-US" dirty="0" smtClean="0"/>
            <a:t>.</a:t>
          </a:r>
          <a:endParaRPr lang="en-US" dirty="0"/>
        </a:p>
      </dgm:t>
    </dgm:pt>
    <dgm:pt modelId="{AF7D3A2B-E087-442A-AE2D-72219A37F6CD}" type="parTrans" cxnId="{BC63EEFF-A30F-4E7C-A520-6952A38420D4}">
      <dgm:prSet/>
      <dgm:spPr/>
      <dgm:t>
        <a:bodyPr/>
        <a:lstStyle/>
        <a:p>
          <a:endParaRPr lang="en-US"/>
        </a:p>
      </dgm:t>
    </dgm:pt>
    <dgm:pt modelId="{3B2510DF-9D85-46E1-B110-987357B265D9}" type="sibTrans" cxnId="{BC63EEFF-A30F-4E7C-A520-6952A38420D4}">
      <dgm:prSet/>
      <dgm:spPr/>
      <dgm:t>
        <a:bodyPr/>
        <a:lstStyle/>
        <a:p>
          <a:endParaRPr lang="en-US"/>
        </a:p>
      </dgm:t>
    </dgm:pt>
    <dgm:pt modelId="{0A1BC529-FAE9-4B85-AE8F-C2A4C6BDBA7C}">
      <dgm:prSet phldrT="[Text]" custT="1"/>
      <dgm:spPr/>
      <dgm:t>
        <a:bodyPr/>
        <a:lstStyle/>
        <a:p>
          <a:r>
            <a:rPr lang="en-US" sz="1600" dirty="0" smtClean="0"/>
            <a:t>Maven</a:t>
          </a:r>
          <a:endParaRPr lang="en-US" sz="1600" dirty="0"/>
        </a:p>
      </dgm:t>
    </dgm:pt>
    <dgm:pt modelId="{FE9BD592-03DE-46A7-A799-0041CA2E15F5}" type="parTrans" cxnId="{88438EFA-838F-440C-9ABF-4F630B200DFE}">
      <dgm:prSet/>
      <dgm:spPr/>
      <dgm:t>
        <a:bodyPr/>
        <a:lstStyle/>
        <a:p>
          <a:endParaRPr lang="en-US"/>
        </a:p>
      </dgm:t>
    </dgm:pt>
    <dgm:pt modelId="{9AF0E413-88BD-4563-BA70-36FBF25E13BD}" type="sibTrans" cxnId="{88438EFA-838F-440C-9ABF-4F630B200DFE}">
      <dgm:prSet/>
      <dgm:spPr/>
      <dgm:t>
        <a:bodyPr/>
        <a:lstStyle/>
        <a:p>
          <a:endParaRPr lang="en-US"/>
        </a:p>
      </dgm:t>
    </dgm:pt>
    <dgm:pt modelId="{EF268E5E-CA49-4158-B22D-9A1F7F24B98D}">
      <dgm:prSet phldrT="[Text]"/>
      <dgm:spPr/>
      <dgm:t>
        <a:bodyPr/>
        <a:lstStyle/>
        <a:p>
          <a:r>
            <a:rPr lang="en-US" dirty="0" smtClean="0"/>
            <a:t>Released on </a:t>
          </a:r>
          <a:r>
            <a:rPr lang="en-US" b="1" dirty="0" smtClean="0"/>
            <a:t>March 2002</a:t>
          </a:r>
          <a:r>
            <a:rPr lang="en-US" dirty="0" smtClean="0"/>
            <a:t>, Convention over Configuration</a:t>
          </a:r>
          <a:endParaRPr lang="en-US" dirty="0"/>
        </a:p>
      </dgm:t>
    </dgm:pt>
    <dgm:pt modelId="{E2EF9760-E47F-4D26-A5D2-FE9CE4930DCA}" type="parTrans" cxnId="{9D65B6FB-7E15-4378-8E1F-AD2FCE41E9A7}">
      <dgm:prSet/>
      <dgm:spPr/>
      <dgm:t>
        <a:bodyPr/>
        <a:lstStyle/>
        <a:p>
          <a:endParaRPr lang="en-US"/>
        </a:p>
      </dgm:t>
    </dgm:pt>
    <dgm:pt modelId="{3E952E94-3C83-4825-8D1A-AED2B3DD9E2B}" type="sibTrans" cxnId="{9D65B6FB-7E15-4378-8E1F-AD2FCE41E9A7}">
      <dgm:prSet/>
      <dgm:spPr/>
      <dgm:t>
        <a:bodyPr/>
        <a:lstStyle/>
        <a:p>
          <a:endParaRPr lang="en-US"/>
        </a:p>
      </dgm:t>
    </dgm:pt>
    <dgm:pt modelId="{8DF451FB-3791-45FA-94D6-2E634F8AA6A3}">
      <dgm:prSet phldrT="[Text]" custT="1"/>
      <dgm:spPr/>
      <dgm:t>
        <a:bodyPr/>
        <a:lstStyle/>
        <a:p>
          <a:r>
            <a:rPr lang="en-US" sz="1600" dirty="0" smtClean="0"/>
            <a:t>Gradle</a:t>
          </a:r>
          <a:endParaRPr lang="en-US" sz="1600" dirty="0"/>
        </a:p>
      </dgm:t>
    </dgm:pt>
    <dgm:pt modelId="{CE52D611-E95B-42D3-A61F-1AA3EEACED3C}" type="parTrans" cxnId="{A39D40F5-38B9-44F3-8850-F609F208021D}">
      <dgm:prSet/>
      <dgm:spPr/>
      <dgm:t>
        <a:bodyPr/>
        <a:lstStyle/>
        <a:p>
          <a:endParaRPr lang="en-US"/>
        </a:p>
      </dgm:t>
    </dgm:pt>
    <dgm:pt modelId="{E96E853B-23A1-4297-ABA7-A682975CB21E}" type="sibTrans" cxnId="{A39D40F5-38B9-44F3-8850-F609F208021D}">
      <dgm:prSet/>
      <dgm:spPr/>
      <dgm:t>
        <a:bodyPr/>
        <a:lstStyle/>
        <a:p>
          <a:endParaRPr lang="en-US"/>
        </a:p>
      </dgm:t>
    </dgm:pt>
    <dgm:pt modelId="{E60B9F93-7BDC-4A06-8F92-8D4340ABCAA6}">
      <dgm:prSet phldrT="[Text]"/>
      <dgm:spPr/>
      <dgm:t>
        <a:bodyPr/>
        <a:lstStyle/>
        <a:p>
          <a:r>
            <a:rPr lang="en-US" b="0" dirty="0" smtClean="0"/>
            <a:t>SBT</a:t>
          </a:r>
          <a:endParaRPr lang="en-US" b="0" dirty="0"/>
        </a:p>
      </dgm:t>
    </dgm:pt>
    <dgm:pt modelId="{67269781-5740-41A5-8A85-FFA3FB5A9B54}" type="parTrans" cxnId="{AA2352FB-2A8B-41EC-8304-F69D3067947A}">
      <dgm:prSet/>
      <dgm:spPr/>
      <dgm:t>
        <a:bodyPr/>
        <a:lstStyle/>
        <a:p>
          <a:endParaRPr lang="en-US"/>
        </a:p>
      </dgm:t>
    </dgm:pt>
    <dgm:pt modelId="{931CB55E-C3E4-4CF8-9015-499CFB451ED6}" type="sibTrans" cxnId="{AA2352FB-2A8B-41EC-8304-F69D3067947A}">
      <dgm:prSet/>
      <dgm:spPr/>
      <dgm:t>
        <a:bodyPr/>
        <a:lstStyle/>
        <a:p>
          <a:endParaRPr lang="en-US"/>
        </a:p>
      </dgm:t>
    </dgm:pt>
    <dgm:pt modelId="{1B845DBB-383A-4598-8BF4-4D33C059761D}">
      <dgm:prSet phldrT="[Text]"/>
      <dgm:spPr/>
      <dgm:t>
        <a:bodyPr/>
        <a:lstStyle/>
        <a:p>
          <a:r>
            <a:rPr lang="en-US" dirty="0" smtClean="0"/>
            <a:t>Initial release in </a:t>
          </a:r>
          <a:r>
            <a:rPr lang="en-US" b="1" dirty="0" smtClean="0"/>
            <a:t>Year 2007</a:t>
          </a:r>
          <a:r>
            <a:rPr lang="en-US" dirty="0" smtClean="0"/>
            <a:t> combined good parts of both Apache Ant and Maven</a:t>
          </a:r>
          <a:endParaRPr lang="en-US" dirty="0"/>
        </a:p>
      </dgm:t>
    </dgm:pt>
    <dgm:pt modelId="{3A486E14-8A31-407A-AE16-C9ED4BC4B7A9}" type="parTrans" cxnId="{D8FA5679-0674-4A24-A614-ADB6890A210E}">
      <dgm:prSet/>
      <dgm:spPr/>
      <dgm:t>
        <a:bodyPr/>
        <a:lstStyle/>
        <a:p>
          <a:endParaRPr lang="en-US"/>
        </a:p>
      </dgm:t>
    </dgm:pt>
    <dgm:pt modelId="{6205DF96-3276-4C7E-960F-E1E2574DA64D}" type="sibTrans" cxnId="{D8FA5679-0674-4A24-A614-ADB6890A210E}">
      <dgm:prSet/>
      <dgm:spPr/>
      <dgm:t>
        <a:bodyPr/>
        <a:lstStyle/>
        <a:p>
          <a:endParaRPr lang="en-US"/>
        </a:p>
      </dgm:t>
    </dgm:pt>
    <dgm:pt modelId="{21DAB927-C1D2-42B9-9261-5145ADE880BA}">
      <dgm:prSet phldrT="[Text]"/>
      <dgm:spPr/>
      <dgm:t>
        <a:bodyPr/>
        <a:lstStyle/>
        <a:p>
          <a:r>
            <a:rPr lang="en-US" dirty="0" smtClean="0"/>
            <a:t>Key File : </a:t>
          </a:r>
          <a:r>
            <a:rPr lang="en-US" dirty="0" smtClean="0">
              <a:solidFill>
                <a:srgbClr val="0000FF"/>
              </a:solidFill>
            </a:rPr>
            <a:t>makefile </a:t>
          </a:r>
          <a:r>
            <a:rPr lang="en-US" dirty="0" smtClean="0"/>
            <a:t>(used widely for Unix System)</a:t>
          </a:r>
          <a:endParaRPr lang="en-US" dirty="0"/>
        </a:p>
      </dgm:t>
    </dgm:pt>
    <dgm:pt modelId="{E617AECD-DDD6-4173-9253-38C827428AEF}" type="parTrans" cxnId="{11DF075B-8C8C-4CC4-81D2-996C58F60551}">
      <dgm:prSet/>
      <dgm:spPr/>
      <dgm:t>
        <a:bodyPr/>
        <a:lstStyle/>
        <a:p>
          <a:endParaRPr lang="en-US"/>
        </a:p>
      </dgm:t>
    </dgm:pt>
    <dgm:pt modelId="{04B88856-C57A-4989-91BC-0ED3736AE295}" type="sibTrans" cxnId="{11DF075B-8C8C-4CC4-81D2-996C58F60551}">
      <dgm:prSet/>
      <dgm:spPr/>
      <dgm:t>
        <a:bodyPr/>
        <a:lstStyle/>
        <a:p>
          <a:endParaRPr lang="en-US"/>
        </a:p>
      </dgm:t>
    </dgm:pt>
    <dgm:pt modelId="{8E163E11-9973-4DDF-817D-7C0637F32588}">
      <dgm:prSet phldrT="[Text]"/>
      <dgm:spPr/>
      <dgm:t>
        <a:bodyPr/>
        <a:lstStyle/>
        <a:p>
          <a:r>
            <a:rPr lang="en-US" dirty="0" smtClean="0"/>
            <a:t>Description Language : XML (</a:t>
          </a:r>
          <a:r>
            <a:rPr lang="en-US" dirty="0" smtClean="0">
              <a:solidFill>
                <a:srgbClr val="0000FF"/>
              </a:solidFill>
            </a:rPr>
            <a:t>build.xml</a:t>
          </a:r>
          <a:r>
            <a:rPr lang="en-US" dirty="0" smtClean="0"/>
            <a:t>)</a:t>
          </a:r>
          <a:endParaRPr lang="en-US" dirty="0"/>
        </a:p>
      </dgm:t>
    </dgm:pt>
    <dgm:pt modelId="{AF369CFA-FCE8-477D-BF78-D595079A2ABA}" type="sibTrans" cxnId="{48B99E3B-3226-46F8-A0DF-D0A0B2853CEB}">
      <dgm:prSet/>
      <dgm:spPr/>
      <dgm:t>
        <a:bodyPr/>
        <a:lstStyle/>
        <a:p>
          <a:endParaRPr lang="en-US"/>
        </a:p>
      </dgm:t>
    </dgm:pt>
    <dgm:pt modelId="{7AFCF8F1-D34B-438D-BC02-E23F73B9865B}" type="parTrans" cxnId="{48B99E3B-3226-46F8-A0DF-D0A0B2853CEB}">
      <dgm:prSet/>
      <dgm:spPr/>
      <dgm:t>
        <a:bodyPr/>
        <a:lstStyle/>
        <a:p>
          <a:endParaRPr lang="en-US"/>
        </a:p>
      </dgm:t>
    </dgm:pt>
    <dgm:pt modelId="{B221BC5D-09FD-48B1-9780-3D2CE5A67BEA}">
      <dgm:prSet phldrT="[Text]"/>
      <dgm:spPr/>
      <dgm:t>
        <a:bodyPr/>
        <a:lstStyle/>
        <a:p>
          <a:r>
            <a:rPr lang="en-US" dirty="0" smtClean="0"/>
            <a:t>Description Language : DSL - based on Groovy Language (</a:t>
          </a:r>
          <a:r>
            <a:rPr lang="en-US" dirty="0" err="1" smtClean="0">
              <a:solidFill>
                <a:srgbClr val="0000FF"/>
              </a:solidFill>
            </a:rPr>
            <a:t>build.gradle</a:t>
          </a:r>
          <a:r>
            <a:rPr lang="en-US" dirty="0" smtClean="0"/>
            <a:t>) </a:t>
          </a:r>
          <a:endParaRPr lang="en-US" dirty="0"/>
        </a:p>
      </dgm:t>
    </dgm:pt>
    <dgm:pt modelId="{E8FC4F60-6795-4E5E-99E2-AC0F1000709D}" type="parTrans" cxnId="{828FDAA9-2782-4262-9701-43268CC5B00F}">
      <dgm:prSet/>
      <dgm:spPr/>
      <dgm:t>
        <a:bodyPr/>
        <a:lstStyle/>
        <a:p>
          <a:endParaRPr lang="en-US"/>
        </a:p>
      </dgm:t>
    </dgm:pt>
    <dgm:pt modelId="{F5811A4F-F4BA-472B-8F15-612BBCCFDF4F}" type="sibTrans" cxnId="{828FDAA9-2782-4262-9701-43268CC5B00F}">
      <dgm:prSet/>
      <dgm:spPr/>
      <dgm:t>
        <a:bodyPr/>
        <a:lstStyle/>
        <a:p>
          <a:endParaRPr lang="en-US"/>
        </a:p>
      </dgm:t>
    </dgm:pt>
    <dgm:pt modelId="{3C46B830-0761-419E-A0E9-2AD3C4C3C242}">
      <dgm:prSet phldrT="[Text]"/>
      <dgm:spPr/>
      <dgm:t>
        <a:bodyPr/>
        <a:lstStyle/>
        <a:p>
          <a:r>
            <a:rPr lang="en-US" dirty="0" smtClean="0"/>
            <a:t>Description Language : XML (</a:t>
          </a:r>
          <a:r>
            <a:rPr lang="en-US" dirty="0" smtClean="0">
              <a:solidFill>
                <a:srgbClr val="0000FF"/>
              </a:solidFill>
            </a:rPr>
            <a:t>pom.xml</a:t>
          </a:r>
          <a:r>
            <a:rPr lang="en-US" dirty="0" smtClean="0"/>
            <a:t> in Maven-2/</a:t>
          </a:r>
          <a:r>
            <a:rPr lang="en-US" dirty="0" smtClean="0">
              <a:solidFill>
                <a:srgbClr val="0000FF"/>
              </a:solidFill>
            </a:rPr>
            <a:t>project.xml</a:t>
          </a:r>
          <a:r>
            <a:rPr lang="en-US" dirty="0" smtClean="0"/>
            <a:t> in Maven-1)</a:t>
          </a:r>
          <a:endParaRPr lang="en-US" dirty="0"/>
        </a:p>
      </dgm:t>
    </dgm:pt>
    <dgm:pt modelId="{5F6415B0-C5C6-4BE3-97D0-10A2D1B88940}" type="parTrans" cxnId="{A8898D64-3F52-4220-B5A2-998D7A19A6FB}">
      <dgm:prSet/>
      <dgm:spPr/>
      <dgm:t>
        <a:bodyPr/>
        <a:lstStyle/>
        <a:p>
          <a:endParaRPr lang="en-US"/>
        </a:p>
      </dgm:t>
    </dgm:pt>
    <dgm:pt modelId="{2F560FDC-7994-4E32-8EB0-886FB0551012}" type="sibTrans" cxnId="{A8898D64-3F52-4220-B5A2-998D7A19A6FB}">
      <dgm:prSet/>
      <dgm:spPr/>
      <dgm:t>
        <a:bodyPr/>
        <a:lstStyle/>
        <a:p>
          <a:endParaRPr lang="en-US"/>
        </a:p>
      </dgm:t>
    </dgm:pt>
    <dgm:pt modelId="{88DFAA73-F71A-4569-97B1-A7B2ABFB829E}">
      <dgm:prSet phldrT="[Text]"/>
      <dgm:spPr/>
      <dgm:t>
        <a:bodyPr/>
        <a:lstStyle/>
        <a:p>
          <a:r>
            <a:rPr lang="en-US" b="0" dirty="0" smtClean="0"/>
            <a:t>First stable release on </a:t>
          </a:r>
          <a:r>
            <a:rPr lang="en-US" b="1" dirty="0" smtClean="0"/>
            <a:t>March, 2015</a:t>
          </a:r>
          <a:endParaRPr lang="en-US" b="1" dirty="0"/>
        </a:p>
      </dgm:t>
    </dgm:pt>
    <dgm:pt modelId="{EEBD273D-2F9A-454A-BA2A-DDA2AE835F7A}" type="parTrans" cxnId="{4B188032-9CD3-4723-8262-2C05B0D73C54}">
      <dgm:prSet/>
      <dgm:spPr/>
      <dgm:t>
        <a:bodyPr/>
        <a:lstStyle/>
        <a:p>
          <a:endParaRPr lang="en-US"/>
        </a:p>
      </dgm:t>
    </dgm:pt>
    <dgm:pt modelId="{AD7899CE-8B86-4C5B-9020-01D2455D0132}" type="sibTrans" cxnId="{4B188032-9CD3-4723-8262-2C05B0D73C54}">
      <dgm:prSet/>
      <dgm:spPr/>
      <dgm:t>
        <a:bodyPr/>
        <a:lstStyle/>
        <a:p>
          <a:endParaRPr lang="en-US"/>
        </a:p>
      </dgm:t>
    </dgm:pt>
    <dgm:pt modelId="{F4268E5D-5278-49E5-8AB1-44F3B7F26056}">
      <dgm:prSet phldrT="[Text]"/>
      <dgm:spPr/>
      <dgm:t>
        <a:bodyPr/>
        <a:lstStyle/>
        <a:p>
          <a:r>
            <a:rPr lang="en-US" b="0" dirty="0" smtClean="0"/>
            <a:t>Description Language : DSL - based on Scala Language (</a:t>
          </a:r>
          <a:r>
            <a:rPr lang="en-US" b="0" dirty="0" err="1" smtClean="0">
              <a:solidFill>
                <a:srgbClr val="0000FF"/>
              </a:solidFill>
            </a:rPr>
            <a:t>build.sbt</a:t>
          </a:r>
          <a:r>
            <a:rPr lang="en-US" b="0" dirty="0" smtClean="0"/>
            <a:t>)</a:t>
          </a:r>
          <a:endParaRPr lang="en-US" b="0" dirty="0"/>
        </a:p>
      </dgm:t>
    </dgm:pt>
    <dgm:pt modelId="{6CC8C984-9E37-4CBC-B607-E5D3511275D5}" type="parTrans" cxnId="{9FB0EFA9-42BA-442C-A8D8-82ABA4C6B149}">
      <dgm:prSet/>
      <dgm:spPr/>
      <dgm:t>
        <a:bodyPr/>
        <a:lstStyle/>
        <a:p>
          <a:endParaRPr lang="en-US"/>
        </a:p>
      </dgm:t>
    </dgm:pt>
    <dgm:pt modelId="{BE2428B4-EF45-45F9-B994-D122CD604C9C}" type="sibTrans" cxnId="{9FB0EFA9-42BA-442C-A8D8-82ABA4C6B149}">
      <dgm:prSet/>
      <dgm:spPr/>
      <dgm:t>
        <a:bodyPr/>
        <a:lstStyle/>
        <a:p>
          <a:endParaRPr lang="en-US"/>
        </a:p>
      </dgm:t>
    </dgm:pt>
    <dgm:pt modelId="{9536E0B3-83CB-40B6-BC6C-0610D5AAA622}" type="pres">
      <dgm:prSet presAssocID="{ED2C3774-B517-4CAB-9908-EE7BD9E021C4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7660865-561E-49E9-A208-0DDDBCDB28EA}" type="pres">
      <dgm:prSet presAssocID="{2EEB25E7-03F7-4425-B47B-F18DC204DA45}" presName="composite" presStyleCnt="0"/>
      <dgm:spPr/>
    </dgm:pt>
    <dgm:pt modelId="{FF9EF649-5254-4693-8321-C545EF9CA4E6}" type="pres">
      <dgm:prSet presAssocID="{2EEB25E7-03F7-4425-B47B-F18DC204DA45}" presName="parentText" presStyleLbl="align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464F2C-7EC3-43DA-B233-A135AB50B886}" type="pres">
      <dgm:prSet presAssocID="{2EEB25E7-03F7-4425-B47B-F18DC204DA45}" presName="descendantText" presStyleLbl="align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4F6D7E-71D5-4B0D-8F7E-CFB66A3B126B}" type="pres">
      <dgm:prSet presAssocID="{38321551-8234-437E-81CF-C9354E727CD8}" presName="sp" presStyleCnt="0"/>
      <dgm:spPr/>
    </dgm:pt>
    <dgm:pt modelId="{6B0C449E-EC9E-4AAA-9531-94FD55EF1709}" type="pres">
      <dgm:prSet presAssocID="{998EB91A-3B7D-410D-AED6-2AD8A7D0491A}" presName="composite" presStyleCnt="0"/>
      <dgm:spPr/>
    </dgm:pt>
    <dgm:pt modelId="{2D7DD317-ECDF-4A58-8411-7D57033F61B8}" type="pres">
      <dgm:prSet presAssocID="{998EB91A-3B7D-410D-AED6-2AD8A7D0491A}" presName="parentText" presStyleLbl="align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A3EEF3-B8D1-4773-BA83-2F461D49BBD8}" type="pres">
      <dgm:prSet presAssocID="{998EB91A-3B7D-410D-AED6-2AD8A7D0491A}" presName="descendantText" presStyleLbl="align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0A799C-DAC4-4F12-B449-471DFF75E53D}" type="pres">
      <dgm:prSet presAssocID="{7C3CA86C-D1F3-4F72-9B9C-3C8892EAC9EB}" presName="sp" presStyleCnt="0"/>
      <dgm:spPr/>
    </dgm:pt>
    <dgm:pt modelId="{DBD096B4-C1D2-4E3B-8E49-0AE9A4F537A1}" type="pres">
      <dgm:prSet presAssocID="{0A1BC529-FAE9-4B85-AE8F-C2A4C6BDBA7C}" presName="composite" presStyleCnt="0"/>
      <dgm:spPr/>
    </dgm:pt>
    <dgm:pt modelId="{43BD950C-B867-4D3D-9E2C-5644638EAB96}" type="pres">
      <dgm:prSet presAssocID="{0A1BC529-FAE9-4B85-AE8F-C2A4C6BDBA7C}" presName="parentText" presStyleLbl="align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23A1DE-E7F8-43DB-B5C3-8AEAC855DEB2}" type="pres">
      <dgm:prSet presAssocID="{0A1BC529-FAE9-4B85-AE8F-C2A4C6BDBA7C}" presName="descendantText" presStyleLbl="align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070F98-E846-4B04-A168-B20A9BFB98D6}" type="pres">
      <dgm:prSet presAssocID="{9AF0E413-88BD-4563-BA70-36FBF25E13BD}" presName="sp" presStyleCnt="0"/>
      <dgm:spPr/>
    </dgm:pt>
    <dgm:pt modelId="{992D6ECD-47A2-46C2-8C9B-9B27D17CF907}" type="pres">
      <dgm:prSet presAssocID="{8DF451FB-3791-45FA-94D6-2E634F8AA6A3}" presName="composite" presStyleCnt="0"/>
      <dgm:spPr/>
    </dgm:pt>
    <dgm:pt modelId="{714FF184-A6EE-4936-924B-B75C1C21970F}" type="pres">
      <dgm:prSet presAssocID="{8DF451FB-3791-45FA-94D6-2E634F8AA6A3}" presName="parentText" presStyleLbl="align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10FFDC-59EA-4152-8923-EE355C984CC4}" type="pres">
      <dgm:prSet presAssocID="{8DF451FB-3791-45FA-94D6-2E634F8AA6A3}" presName="descendantText" presStyleLbl="align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8890FB-0053-419A-9F25-7A55DF3DC7C7}" type="pres">
      <dgm:prSet presAssocID="{E96E853B-23A1-4297-ABA7-A682975CB21E}" presName="sp" presStyleCnt="0"/>
      <dgm:spPr/>
    </dgm:pt>
    <dgm:pt modelId="{731AD1FB-4CF2-4939-8ED1-B95F24BC645A}" type="pres">
      <dgm:prSet presAssocID="{E60B9F93-7BDC-4A06-8F92-8D4340ABCAA6}" presName="composite" presStyleCnt="0"/>
      <dgm:spPr/>
    </dgm:pt>
    <dgm:pt modelId="{44280B11-FEEF-4D92-908C-71FB72F1CD17}" type="pres">
      <dgm:prSet presAssocID="{E60B9F93-7BDC-4A06-8F92-8D4340ABCAA6}" presName="parentText" presStyleLbl="align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A80882-1977-4222-BCFC-07A2846D947F}" type="pres">
      <dgm:prSet presAssocID="{E60B9F93-7BDC-4A06-8F92-8D4340ABCAA6}" presName="descendantText" presStyleLbl="align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39D40F5-38B9-44F3-8850-F609F208021D}" srcId="{ED2C3774-B517-4CAB-9908-EE7BD9E021C4}" destId="{8DF451FB-3791-45FA-94D6-2E634F8AA6A3}" srcOrd="3" destOrd="0" parTransId="{CE52D611-E95B-42D3-A61F-1AA3EEACED3C}" sibTransId="{E96E853B-23A1-4297-ABA7-A682975CB21E}"/>
    <dgm:cxn modelId="{52EDD11E-6B40-49B6-91B2-B3C3C94747D4}" type="presOf" srcId="{EF268E5E-CA49-4158-B22D-9A1F7F24B98D}" destId="{2223A1DE-E7F8-43DB-B5C3-8AEAC855DEB2}" srcOrd="0" destOrd="0" presId="urn:microsoft.com/office/officeart/2005/8/layout/chevron2"/>
    <dgm:cxn modelId="{A50C0C20-3C88-4C9C-AA7A-8C5757D850A9}" type="presOf" srcId="{1B845DBB-383A-4598-8BF4-4D33C059761D}" destId="{5E10FFDC-59EA-4152-8923-EE355C984CC4}" srcOrd="0" destOrd="0" presId="urn:microsoft.com/office/officeart/2005/8/layout/chevron2"/>
    <dgm:cxn modelId="{F595DF25-61DF-4B67-BB1A-D37093C3BD05}" type="presOf" srcId="{E60B9F93-7BDC-4A06-8F92-8D4340ABCAA6}" destId="{44280B11-FEEF-4D92-908C-71FB72F1CD17}" srcOrd="0" destOrd="0" presId="urn:microsoft.com/office/officeart/2005/8/layout/chevron2"/>
    <dgm:cxn modelId="{5A5A76EC-74CC-4CA0-A40F-0AF492441495}" type="presOf" srcId="{8E163E11-9973-4DDF-817D-7C0637F32588}" destId="{C5A3EEF3-B8D1-4773-BA83-2F461D49BBD8}" srcOrd="0" destOrd="1" presId="urn:microsoft.com/office/officeart/2005/8/layout/chevron2"/>
    <dgm:cxn modelId="{0C21F643-3C46-4AEF-8FDB-F5B2D95C8E23}" type="presOf" srcId="{3C46B830-0761-419E-A0E9-2AD3C4C3C242}" destId="{2223A1DE-E7F8-43DB-B5C3-8AEAC855DEB2}" srcOrd="0" destOrd="1" presId="urn:microsoft.com/office/officeart/2005/8/layout/chevron2"/>
    <dgm:cxn modelId="{48B99E3B-3226-46F8-A0DF-D0A0B2853CEB}" srcId="{998EB91A-3B7D-410D-AED6-2AD8A7D0491A}" destId="{8E163E11-9973-4DDF-817D-7C0637F32588}" srcOrd="1" destOrd="0" parTransId="{7AFCF8F1-D34B-438D-BC02-E23F73B9865B}" sibTransId="{AF369CFA-FCE8-477D-BF78-D595079A2ABA}"/>
    <dgm:cxn modelId="{F34AEA40-6ABB-41B9-9A35-DD762158B82D}" srcId="{ED2C3774-B517-4CAB-9908-EE7BD9E021C4}" destId="{998EB91A-3B7D-410D-AED6-2AD8A7D0491A}" srcOrd="1" destOrd="0" parTransId="{6DAFDA15-3537-4D68-B87D-61359C27AB27}" sibTransId="{7C3CA86C-D1F3-4F72-9B9C-3C8892EAC9EB}"/>
    <dgm:cxn modelId="{9D65B6FB-7E15-4378-8E1F-AD2FCE41E9A7}" srcId="{0A1BC529-FAE9-4B85-AE8F-C2A4C6BDBA7C}" destId="{EF268E5E-CA49-4158-B22D-9A1F7F24B98D}" srcOrd="0" destOrd="0" parTransId="{E2EF9760-E47F-4D26-A5D2-FE9CE4930DCA}" sibTransId="{3E952E94-3C83-4825-8D1A-AED2B3DD9E2B}"/>
    <dgm:cxn modelId="{C52D160B-38E0-4C13-AA12-003D8C997830}" srcId="{2EEB25E7-03F7-4425-B47B-F18DC204DA45}" destId="{AB19794E-7DDC-4476-82D2-60E2A4639B1E}" srcOrd="0" destOrd="0" parTransId="{74A600B1-94CE-449E-B051-4F142ECD5F70}" sibTransId="{C3443D6A-3C1F-4A9E-BA47-4E55BFA8178A}"/>
    <dgm:cxn modelId="{794FEF65-6BCE-4D3E-8C9F-33BF4F2F7386}" srcId="{ED2C3774-B517-4CAB-9908-EE7BD9E021C4}" destId="{2EEB25E7-03F7-4425-B47B-F18DC204DA45}" srcOrd="0" destOrd="0" parTransId="{1E761665-FE7B-491F-9F48-D0FB9A5DD4E5}" sibTransId="{38321551-8234-437E-81CF-C9354E727CD8}"/>
    <dgm:cxn modelId="{7EF2144D-62E9-4B20-B694-3042A19590FD}" type="presOf" srcId="{B221BC5D-09FD-48B1-9780-3D2CE5A67BEA}" destId="{5E10FFDC-59EA-4152-8923-EE355C984CC4}" srcOrd="0" destOrd="1" presId="urn:microsoft.com/office/officeart/2005/8/layout/chevron2"/>
    <dgm:cxn modelId="{6560FCE5-B803-4D09-8517-34C1620394F5}" type="presOf" srcId="{56A730BD-2799-4D33-92A7-6C8EC7B747A3}" destId="{C5A3EEF3-B8D1-4773-BA83-2F461D49BBD8}" srcOrd="0" destOrd="0" presId="urn:microsoft.com/office/officeart/2005/8/layout/chevron2"/>
    <dgm:cxn modelId="{88438EFA-838F-440C-9ABF-4F630B200DFE}" srcId="{ED2C3774-B517-4CAB-9908-EE7BD9E021C4}" destId="{0A1BC529-FAE9-4B85-AE8F-C2A4C6BDBA7C}" srcOrd="2" destOrd="0" parTransId="{FE9BD592-03DE-46A7-A799-0041CA2E15F5}" sibTransId="{9AF0E413-88BD-4563-BA70-36FBF25E13BD}"/>
    <dgm:cxn modelId="{9FB0EFA9-42BA-442C-A8D8-82ABA4C6B149}" srcId="{E60B9F93-7BDC-4A06-8F92-8D4340ABCAA6}" destId="{F4268E5D-5278-49E5-8AB1-44F3B7F26056}" srcOrd="1" destOrd="0" parTransId="{6CC8C984-9E37-4CBC-B607-E5D3511275D5}" sibTransId="{BE2428B4-EF45-45F9-B994-D122CD604C9C}"/>
    <dgm:cxn modelId="{BC63EEFF-A30F-4E7C-A520-6952A38420D4}" srcId="{998EB91A-3B7D-410D-AED6-2AD8A7D0491A}" destId="{56A730BD-2799-4D33-92A7-6C8EC7B747A3}" srcOrd="0" destOrd="0" parTransId="{AF7D3A2B-E087-442A-AE2D-72219A37F6CD}" sibTransId="{3B2510DF-9D85-46E1-B110-987357B265D9}"/>
    <dgm:cxn modelId="{4B188032-9CD3-4723-8262-2C05B0D73C54}" srcId="{E60B9F93-7BDC-4A06-8F92-8D4340ABCAA6}" destId="{88DFAA73-F71A-4569-97B1-A7B2ABFB829E}" srcOrd="0" destOrd="0" parTransId="{EEBD273D-2F9A-454A-BA2A-DDA2AE835F7A}" sibTransId="{AD7899CE-8B86-4C5B-9020-01D2455D0132}"/>
    <dgm:cxn modelId="{5D39361F-B3FE-4B02-A33B-2BB470AE9B93}" type="presOf" srcId="{998EB91A-3B7D-410D-AED6-2AD8A7D0491A}" destId="{2D7DD317-ECDF-4A58-8411-7D57033F61B8}" srcOrd="0" destOrd="0" presId="urn:microsoft.com/office/officeart/2005/8/layout/chevron2"/>
    <dgm:cxn modelId="{AA2352FB-2A8B-41EC-8304-F69D3067947A}" srcId="{ED2C3774-B517-4CAB-9908-EE7BD9E021C4}" destId="{E60B9F93-7BDC-4A06-8F92-8D4340ABCAA6}" srcOrd="4" destOrd="0" parTransId="{67269781-5740-41A5-8A85-FFA3FB5A9B54}" sibTransId="{931CB55E-C3E4-4CF8-9015-499CFB451ED6}"/>
    <dgm:cxn modelId="{F32856EC-CBA7-4CAC-9E69-35208BDF83EA}" type="presOf" srcId="{0A1BC529-FAE9-4B85-AE8F-C2A4C6BDBA7C}" destId="{43BD950C-B867-4D3D-9E2C-5644638EAB96}" srcOrd="0" destOrd="0" presId="urn:microsoft.com/office/officeart/2005/8/layout/chevron2"/>
    <dgm:cxn modelId="{828FDAA9-2782-4262-9701-43268CC5B00F}" srcId="{8DF451FB-3791-45FA-94D6-2E634F8AA6A3}" destId="{B221BC5D-09FD-48B1-9780-3D2CE5A67BEA}" srcOrd="1" destOrd="0" parTransId="{E8FC4F60-6795-4E5E-99E2-AC0F1000709D}" sibTransId="{F5811A4F-F4BA-472B-8F15-612BBCCFDF4F}"/>
    <dgm:cxn modelId="{D8A3B652-21A1-4C23-8FD8-AC680EE3E700}" type="presOf" srcId="{8DF451FB-3791-45FA-94D6-2E634F8AA6A3}" destId="{714FF184-A6EE-4936-924B-B75C1C21970F}" srcOrd="0" destOrd="0" presId="urn:microsoft.com/office/officeart/2005/8/layout/chevron2"/>
    <dgm:cxn modelId="{7F929763-7F48-4E6F-8727-E3AA60D1B0D2}" type="presOf" srcId="{21DAB927-C1D2-42B9-9261-5145ADE880BA}" destId="{53464F2C-7EC3-43DA-B233-A135AB50B886}" srcOrd="0" destOrd="1" presId="urn:microsoft.com/office/officeart/2005/8/layout/chevron2"/>
    <dgm:cxn modelId="{05677DBD-7DEE-4856-8C19-7F8A595E9D24}" type="presOf" srcId="{ED2C3774-B517-4CAB-9908-EE7BD9E021C4}" destId="{9536E0B3-83CB-40B6-BC6C-0610D5AAA622}" srcOrd="0" destOrd="0" presId="urn:microsoft.com/office/officeart/2005/8/layout/chevron2"/>
    <dgm:cxn modelId="{50E7CAEE-5051-4C50-B8A7-EC5A7AFF88C7}" type="presOf" srcId="{F4268E5D-5278-49E5-8AB1-44F3B7F26056}" destId="{1BA80882-1977-4222-BCFC-07A2846D947F}" srcOrd="0" destOrd="1" presId="urn:microsoft.com/office/officeart/2005/8/layout/chevron2"/>
    <dgm:cxn modelId="{D8FA5679-0674-4A24-A614-ADB6890A210E}" srcId="{8DF451FB-3791-45FA-94D6-2E634F8AA6A3}" destId="{1B845DBB-383A-4598-8BF4-4D33C059761D}" srcOrd="0" destOrd="0" parTransId="{3A486E14-8A31-407A-AE16-C9ED4BC4B7A9}" sibTransId="{6205DF96-3276-4C7E-960F-E1E2574DA64D}"/>
    <dgm:cxn modelId="{A8898D64-3F52-4220-B5A2-998D7A19A6FB}" srcId="{0A1BC529-FAE9-4B85-AE8F-C2A4C6BDBA7C}" destId="{3C46B830-0761-419E-A0E9-2AD3C4C3C242}" srcOrd="1" destOrd="0" parTransId="{5F6415B0-C5C6-4BE3-97D0-10A2D1B88940}" sibTransId="{2F560FDC-7994-4E32-8EB0-886FB0551012}"/>
    <dgm:cxn modelId="{11DF075B-8C8C-4CC4-81D2-996C58F60551}" srcId="{2EEB25E7-03F7-4425-B47B-F18DC204DA45}" destId="{21DAB927-C1D2-42B9-9261-5145ADE880BA}" srcOrd="1" destOrd="0" parTransId="{E617AECD-DDD6-4173-9253-38C827428AEF}" sibTransId="{04B88856-C57A-4989-91BC-0ED3736AE295}"/>
    <dgm:cxn modelId="{9E940450-D998-4387-8903-F6CC32CBE314}" type="presOf" srcId="{AB19794E-7DDC-4476-82D2-60E2A4639B1E}" destId="{53464F2C-7EC3-43DA-B233-A135AB50B886}" srcOrd="0" destOrd="0" presId="urn:microsoft.com/office/officeart/2005/8/layout/chevron2"/>
    <dgm:cxn modelId="{7F95F028-65AF-4341-B5A4-7AEEA872D1BD}" type="presOf" srcId="{88DFAA73-F71A-4569-97B1-A7B2ABFB829E}" destId="{1BA80882-1977-4222-BCFC-07A2846D947F}" srcOrd="0" destOrd="0" presId="urn:microsoft.com/office/officeart/2005/8/layout/chevron2"/>
    <dgm:cxn modelId="{AEBC2E02-05B0-44D2-A79E-110B4194595A}" type="presOf" srcId="{2EEB25E7-03F7-4425-B47B-F18DC204DA45}" destId="{FF9EF649-5254-4693-8321-C545EF9CA4E6}" srcOrd="0" destOrd="0" presId="urn:microsoft.com/office/officeart/2005/8/layout/chevron2"/>
    <dgm:cxn modelId="{2A317F5E-84E5-402A-A30B-613BBA83BAC9}" type="presParOf" srcId="{9536E0B3-83CB-40B6-BC6C-0610D5AAA622}" destId="{C7660865-561E-49E9-A208-0DDDBCDB28EA}" srcOrd="0" destOrd="0" presId="urn:microsoft.com/office/officeart/2005/8/layout/chevron2"/>
    <dgm:cxn modelId="{73A9C0FC-6788-4315-BE77-F159D80596D9}" type="presParOf" srcId="{C7660865-561E-49E9-A208-0DDDBCDB28EA}" destId="{FF9EF649-5254-4693-8321-C545EF9CA4E6}" srcOrd="0" destOrd="0" presId="urn:microsoft.com/office/officeart/2005/8/layout/chevron2"/>
    <dgm:cxn modelId="{207F66F5-17C0-4CA8-9FF9-DA44504957DB}" type="presParOf" srcId="{C7660865-561E-49E9-A208-0DDDBCDB28EA}" destId="{53464F2C-7EC3-43DA-B233-A135AB50B886}" srcOrd="1" destOrd="0" presId="urn:microsoft.com/office/officeart/2005/8/layout/chevron2"/>
    <dgm:cxn modelId="{F19C8905-5234-485E-B469-9B98D17D53B0}" type="presParOf" srcId="{9536E0B3-83CB-40B6-BC6C-0610D5AAA622}" destId="{BB4F6D7E-71D5-4B0D-8F7E-CFB66A3B126B}" srcOrd="1" destOrd="0" presId="urn:microsoft.com/office/officeart/2005/8/layout/chevron2"/>
    <dgm:cxn modelId="{7BBCA289-9EA3-4951-BF20-2281EE91E1AC}" type="presParOf" srcId="{9536E0B3-83CB-40B6-BC6C-0610D5AAA622}" destId="{6B0C449E-EC9E-4AAA-9531-94FD55EF1709}" srcOrd="2" destOrd="0" presId="urn:microsoft.com/office/officeart/2005/8/layout/chevron2"/>
    <dgm:cxn modelId="{D03ECE4F-B997-46C1-B82B-6195103F11FB}" type="presParOf" srcId="{6B0C449E-EC9E-4AAA-9531-94FD55EF1709}" destId="{2D7DD317-ECDF-4A58-8411-7D57033F61B8}" srcOrd="0" destOrd="0" presId="urn:microsoft.com/office/officeart/2005/8/layout/chevron2"/>
    <dgm:cxn modelId="{2445AB9C-E697-493F-BF60-6D66B02B416C}" type="presParOf" srcId="{6B0C449E-EC9E-4AAA-9531-94FD55EF1709}" destId="{C5A3EEF3-B8D1-4773-BA83-2F461D49BBD8}" srcOrd="1" destOrd="0" presId="urn:microsoft.com/office/officeart/2005/8/layout/chevron2"/>
    <dgm:cxn modelId="{96DE113A-E74F-4832-BAEC-0C45B70AF374}" type="presParOf" srcId="{9536E0B3-83CB-40B6-BC6C-0610D5AAA622}" destId="{E70A799C-DAC4-4F12-B449-471DFF75E53D}" srcOrd="3" destOrd="0" presId="urn:microsoft.com/office/officeart/2005/8/layout/chevron2"/>
    <dgm:cxn modelId="{D671DE12-D045-4881-A804-1364B14D50E9}" type="presParOf" srcId="{9536E0B3-83CB-40B6-BC6C-0610D5AAA622}" destId="{DBD096B4-C1D2-4E3B-8E49-0AE9A4F537A1}" srcOrd="4" destOrd="0" presId="urn:microsoft.com/office/officeart/2005/8/layout/chevron2"/>
    <dgm:cxn modelId="{9D43AF89-3A6F-4002-B1EF-F4F6C1581DB3}" type="presParOf" srcId="{DBD096B4-C1D2-4E3B-8E49-0AE9A4F537A1}" destId="{43BD950C-B867-4D3D-9E2C-5644638EAB96}" srcOrd="0" destOrd="0" presId="urn:microsoft.com/office/officeart/2005/8/layout/chevron2"/>
    <dgm:cxn modelId="{AE2EDD60-FFA7-488A-9DA7-1216A0464D2B}" type="presParOf" srcId="{DBD096B4-C1D2-4E3B-8E49-0AE9A4F537A1}" destId="{2223A1DE-E7F8-43DB-B5C3-8AEAC855DEB2}" srcOrd="1" destOrd="0" presId="urn:microsoft.com/office/officeart/2005/8/layout/chevron2"/>
    <dgm:cxn modelId="{226C3052-6A02-4E99-8630-62DBBCF361A6}" type="presParOf" srcId="{9536E0B3-83CB-40B6-BC6C-0610D5AAA622}" destId="{EC070F98-E846-4B04-A168-B20A9BFB98D6}" srcOrd="5" destOrd="0" presId="urn:microsoft.com/office/officeart/2005/8/layout/chevron2"/>
    <dgm:cxn modelId="{9D44E641-C7BC-4E6B-967E-F63C7A82B1B6}" type="presParOf" srcId="{9536E0B3-83CB-40B6-BC6C-0610D5AAA622}" destId="{992D6ECD-47A2-46C2-8C9B-9B27D17CF907}" srcOrd="6" destOrd="0" presId="urn:microsoft.com/office/officeart/2005/8/layout/chevron2"/>
    <dgm:cxn modelId="{1C194870-CBF3-4ABD-A485-E1FDE6A64565}" type="presParOf" srcId="{992D6ECD-47A2-46C2-8C9B-9B27D17CF907}" destId="{714FF184-A6EE-4936-924B-B75C1C21970F}" srcOrd="0" destOrd="0" presId="urn:microsoft.com/office/officeart/2005/8/layout/chevron2"/>
    <dgm:cxn modelId="{BE67B569-CF2A-41DF-B82E-6136C08A3E68}" type="presParOf" srcId="{992D6ECD-47A2-46C2-8C9B-9B27D17CF907}" destId="{5E10FFDC-59EA-4152-8923-EE355C984CC4}" srcOrd="1" destOrd="0" presId="urn:microsoft.com/office/officeart/2005/8/layout/chevron2"/>
    <dgm:cxn modelId="{2DD5BBCC-4F23-4A6A-9EB0-751ABF995829}" type="presParOf" srcId="{9536E0B3-83CB-40B6-BC6C-0610D5AAA622}" destId="{948890FB-0053-419A-9F25-7A55DF3DC7C7}" srcOrd="7" destOrd="0" presId="urn:microsoft.com/office/officeart/2005/8/layout/chevron2"/>
    <dgm:cxn modelId="{B8D91B24-3AB3-41BC-AD65-D5035378D64B}" type="presParOf" srcId="{9536E0B3-83CB-40B6-BC6C-0610D5AAA622}" destId="{731AD1FB-4CF2-4939-8ED1-B95F24BC645A}" srcOrd="8" destOrd="0" presId="urn:microsoft.com/office/officeart/2005/8/layout/chevron2"/>
    <dgm:cxn modelId="{E0AD70C4-10A8-4A27-869F-BD1D9D1B8248}" type="presParOf" srcId="{731AD1FB-4CF2-4939-8ED1-B95F24BC645A}" destId="{44280B11-FEEF-4D92-908C-71FB72F1CD17}" srcOrd="0" destOrd="0" presId="urn:microsoft.com/office/officeart/2005/8/layout/chevron2"/>
    <dgm:cxn modelId="{D55F53C2-FE7F-4212-ACBF-5D674DA427E8}" type="presParOf" srcId="{731AD1FB-4CF2-4939-8ED1-B95F24BC645A}" destId="{1BA80882-1977-4222-BCFC-07A2846D947F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D2C3774-B517-4CAB-9908-EE7BD9E021C4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EEB25E7-03F7-4425-B47B-F18DC204DA45}">
      <dgm:prSet phldrT="[Text]" custT="1"/>
      <dgm:spPr/>
      <dgm:t>
        <a:bodyPr/>
        <a:lstStyle/>
        <a:p>
          <a:r>
            <a:rPr lang="en-US" sz="1600" dirty="0" smtClean="0"/>
            <a:t>Make</a:t>
          </a:r>
          <a:endParaRPr lang="en-US" sz="1600" dirty="0"/>
        </a:p>
      </dgm:t>
    </dgm:pt>
    <dgm:pt modelId="{1E761665-FE7B-491F-9F48-D0FB9A5DD4E5}" type="parTrans" cxnId="{794FEF65-6BCE-4D3E-8C9F-33BF4F2F7386}">
      <dgm:prSet/>
      <dgm:spPr/>
      <dgm:t>
        <a:bodyPr/>
        <a:lstStyle/>
        <a:p>
          <a:endParaRPr lang="en-US"/>
        </a:p>
      </dgm:t>
    </dgm:pt>
    <dgm:pt modelId="{38321551-8234-437E-81CF-C9354E727CD8}" type="sibTrans" cxnId="{794FEF65-6BCE-4D3E-8C9F-33BF4F2F7386}">
      <dgm:prSet/>
      <dgm:spPr/>
      <dgm:t>
        <a:bodyPr/>
        <a:lstStyle/>
        <a:p>
          <a:endParaRPr lang="en-US"/>
        </a:p>
      </dgm:t>
    </dgm:pt>
    <dgm:pt modelId="{AB19794E-7DDC-4476-82D2-60E2A4639B1E}">
      <dgm:prSet phldrT="[Text]"/>
      <dgm:spPr/>
      <dgm:t>
        <a:bodyPr/>
        <a:lstStyle/>
        <a:p>
          <a:r>
            <a:rPr lang="en-US" dirty="0" smtClean="0"/>
            <a:t>Created by Stuart Feldman in </a:t>
          </a:r>
          <a:r>
            <a:rPr lang="en-US" b="1" dirty="0" smtClean="0"/>
            <a:t>April 1976</a:t>
          </a:r>
          <a:r>
            <a:rPr lang="en-US" dirty="0" smtClean="0"/>
            <a:t> at Bell Labs. </a:t>
          </a:r>
          <a:endParaRPr lang="en-US" dirty="0"/>
        </a:p>
      </dgm:t>
    </dgm:pt>
    <dgm:pt modelId="{74A600B1-94CE-449E-B051-4F142ECD5F70}" type="parTrans" cxnId="{C52D160B-38E0-4C13-AA12-003D8C997830}">
      <dgm:prSet/>
      <dgm:spPr/>
      <dgm:t>
        <a:bodyPr/>
        <a:lstStyle/>
        <a:p>
          <a:endParaRPr lang="en-US"/>
        </a:p>
      </dgm:t>
    </dgm:pt>
    <dgm:pt modelId="{C3443D6A-3C1F-4A9E-BA47-4E55BFA8178A}" type="sibTrans" cxnId="{C52D160B-38E0-4C13-AA12-003D8C997830}">
      <dgm:prSet/>
      <dgm:spPr/>
      <dgm:t>
        <a:bodyPr/>
        <a:lstStyle/>
        <a:p>
          <a:endParaRPr lang="en-US"/>
        </a:p>
      </dgm:t>
    </dgm:pt>
    <dgm:pt modelId="{998EB91A-3B7D-410D-AED6-2AD8A7D0491A}">
      <dgm:prSet phldrT="[Text]" custT="1"/>
      <dgm:spPr/>
      <dgm:t>
        <a:bodyPr/>
        <a:lstStyle/>
        <a:p>
          <a:r>
            <a:rPr lang="en-US" sz="1600" dirty="0" smtClean="0"/>
            <a:t>Apache</a:t>
          </a:r>
          <a:r>
            <a:rPr lang="en-US" sz="1000" dirty="0" smtClean="0"/>
            <a:t> Ant</a:t>
          </a:r>
          <a:endParaRPr lang="en-US" sz="1000" dirty="0"/>
        </a:p>
      </dgm:t>
    </dgm:pt>
    <dgm:pt modelId="{6DAFDA15-3537-4D68-B87D-61359C27AB27}" type="parTrans" cxnId="{F34AEA40-6ABB-41B9-9A35-DD762158B82D}">
      <dgm:prSet/>
      <dgm:spPr/>
      <dgm:t>
        <a:bodyPr/>
        <a:lstStyle/>
        <a:p>
          <a:endParaRPr lang="en-US"/>
        </a:p>
      </dgm:t>
    </dgm:pt>
    <dgm:pt modelId="{7C3CA86C-D1F3-4F72-9B9C-3C8892EAC9EB}" type="sibTrans" cxnId="{F34AEA40-6ABB-41B9-9A35-DD762158B82D}">
      <dgm:prSet/>
      <dgm:spPr/>
      <dgm:t>
        <a:bodyPr/>
        <a:lstStyle/>
        <a:p>
          <a:endParaRPr lang="en-US"/>
        </a:p>
      </dgm:t>
    </dgm:pt>
    <dgm:pt modelId="{56A730BD-2799-4D33-92A7-6C8EC7B747A3}">
      <dgm:prSet phldrT="[Text]"/>
      <dgm:spPr/>
      <dgm:t>
        <a:bodyPr/>
        <a:lstStyle/>
        <a:p>
          <a:r>
            <a:rPr lang="en-US" smtClean="0"/>
            <a:t>Originally </a:t>
          </a:r>
          <a:r>
            <a:rPr lang="en-US" dirty="0" smtClean="0"/>
            <a:t>came from the Apache Tomcat project in </a:t>
          </a:r>
          <a:r>
            <a:rPr lang="en-US" b="1" dirty="0" smtClean="0"/>
            <a:t>early 2000</a:t>
          </a:r>
          <a:r>
            <a:rPr lang="en-US" dirty="0" smtClean="0"/>
            <a:t>.</a:t>
          </a:r>
          <a:endParaRPr lang="en-US" dirty="0"/>
        </a:p>
      </dgm:t>
    </dgm:pt>
    <dgm:pt modelId="{AF7D3A2B-E087-442A-AE2D-72219A37F6CD}" type="parTrans" cxnId="{BC63EEFF-A30F-4E7C-A520-6952A38420D4}">
      <dgm:prSet/>
      <dgm:spPr/>
      <dgm:t>
        <a:bodyPr/>
        <a:lstStyle/>
        <a:p>
          <a:endParaRPr lang="en-US"/>
        </a:p>
      </dgm:t>
    </dgm:pt>
    <dgm:pt modelId="{3B2510DF-9D85-46E1-B110-987357B265D9}" type="sibTrans" cxnId="{BC63EEFF-A30F-4E7C-A520-6952A38420D4}">
      <dgm:prSet/>
      <dgm:spPr/>
      <dgm:t>
        <a:bodyPr/>
        <a:lstStyle/>
        <a:p>
          <a:endParaRPr lang="en-US"/>
        </a:p>
      </dgm:t>
    </dgm:pt>
    <dgm:pt modelId="{0A1BC529-FAE9-4B85-AE8F-C2A4C6BDBA7C}">
      <dgm:prSet phldrT="[Text]" custT="1"/>
      <dgm:spPr/>
      <dgm:t>
        <a:bodyPr/>
        <a:lstStyle/>
        <a:p>
          <a:r>
            <a:rPr lang="en-US" sz="1600" dirty="0" smtClean="0"/>
            <a:t>Maven</a:t>
          </a:r>
          <a:endParaRPr lang="en-US" sz="1600" dirty="0"/>
        </a:p>
      </dgm:t>
    </dgm:pt>
    <dgm:pt modelId="{FE9BD592-03DE-46A7-A799-0041CA2E15F5}" type="parTrans" cxnId="{88438EFA-838F-440C-9ABF-4F630B200DFE}">
      <dgm:prSet/>
      <dgm:spPr/>
      <dgm:t>
        <a:bodyPr/>
        <a:lstStyle/>
        <a:p>
          <a:endParaRPr lang="en-US"/>
        </a:p>
      </dgm:t>
    </dgm:pt>
    <dgm:pt modelId="{9AF0E413-88BD-4563-BA70-36FBF25E13BD}" type="sibTrans" cxnId="{88438EFA-838F-440C-9ABF-4F630B200DFE}">
      <dgm:prSet/>
      <dgm:spPr/>
      <dgm:t>
        <a:bodyPr/>
        <a:lstStyle/>
        <a:p>
          <a:endParaRPr lang="en-US"/>
        </a:p>
      </dgm:t>
    </dgm:pt>
    <dgm:pt modelId="{EF268E5E-CA49-4158-B22D-9A1F7F24B98D}">
      <dgm:prSet phldrT="[Text]"/>
      <dgm:spPr/>
      <dgm:t>
        <a:bodyPr/>
        <a:lstStyle/>
        <a:p>
          <a:r>
            <a:rPr lang="en-US" dirty="0" smtClean="0"/>
            <a:t>Released on </a:t>
          </a:r>
          <a:r>
            <a:rPr lang="en-US" b="1" dirty="0" smtClean="0"/>
            <a:t>March 2002</a:t>
          </a:r>
          <a:r>
            <a:rPr lang="en-US" dirty="0" smtClean="0"/>
            <a:t>, Convention over Configuration</a:t>
          </a:r>
          <a:endParaRPr lang="en-US" dirty="0"/>
        </a:p>
      </dgm:t>
    </dgm:pt>
    <dgm:pt modelId="{E2EF9760-E47F-4D26-A5D2-FE9CE4930DCA}" type="parTrans" cxnId="{9D65B6FB-7E15-4378-8E1F-AD2FCE41E9A7}">
      <dgm:prSet/>
      <dgm:spPr/>
      <dgm:t>
        <a:bodyPr/>
        <a:lstStyle/>
        <a:p>
          <a:endParaRPr lang="en-US"/>
        </a:p>
      </dgm:t>
    </dgm:pt>
    <dgm:pt modelId="{3E952E94-3C83-4825-8D1A-AED2B3DD9E2B}" type="sibTrans" cxnId="{9D65B6FB-7E15-4378-8E1F-AD2FCE41E9A7}">
      <dgm:prSet/>
      <dgm:spPr/>
      <dgm:t>
        <a:bodyPr/>
        <a:lstStyle/>
        <a:p>
          <a:endParaRPr lang="en-US"/>
        </a:p>
      </dgm:t>
    </dgm:pt>
    <dgm:pt modelId="{8DF451FB-3791-45FA-94D6-2E634F8AA6A3}">
      <dgm:prSet phldrT="[Text]" custT="1"/>
      <dgm:spPr/>
      <dgm:t>
        <a:bodyPr/>
        <a:lstStyle/>
        <a:p>
          <a:r>
            <a:rPr lang="en-US" sz="1600" dirty="0" smtClean="0"/>
            <a:t>Gradle</a:t>
          </a:r>
          <a:endParaRPr lang="en-US" sz="1600" dirty="0"/>
        </a:p>
      </dgm:t>
    </dgm:pt>
    <dgm:pt modelId="{CE52D611-E95B-42D3-A61F-1AA3EEACED3C}" type="parTrans" cxnId="{A39D40F5-38B9-44F3-8850-F609F208021D}">
      <dgm:prSet/>
      <dgm:spPr/>
      <dgm:t>
        <a:bodyPr/>
        <a:lstStyle/>
        <a:p>
          <a:endParaRPr lang="en-US"/>
        </a:p>
      </dgm:t>
    </dgm:pt>
    <dgm:pt modelId="{E96E853B-23A1-4297-ABA7-A682975CB21E}" type="sibTrans" cxnId="{A39D40F5-38B9-44F3-8850-F609F208021D}">
      <dgm:prSet/>
      <dgm:spPr/>
      <dgm:t>
        <a:bodyPr/>
        <a:lstStyle/>
        <a:p>
          <a:endParaRPr lang="en-US"/>
        </a:p>
      </dgm:t>
    </dgm:pt>
    <dgm:pt modelId="{E60B9F93-7BDC-4A06-8F92-8D4340ABCAA6}">
      <dgm:prSet phldrT="[Text]"/>
      <dgm:spPr/>
      <dgm:t>
        <a:bodyPr/>
        <a:lstStyle/>
        <a:p>
          <a:r>
            <a:rPr lang="en-US" b="0" dirty="0" smtClean="0"/>
            <a:t>SBT</a:t>
          </a:r>
          <a:endParaRPr lang="en-US" b="0" dirty="0"/>
        </a:p>
      </dgm:t>
    </dgm:pt>
    <dgm:pt modelId="{67269781-5740-41A5-8A85-FFA3FB5A9B54}" type="parTrans" cxnId="{AA2352FB-2A8B-41EC-8304-F69D3067947A}">
      <dgm:prSet/>
      <dgm:spPr/>
      <dgm:t>
        <a:bodyPr/>
        <a:lstStyle/>
        <a:p>
          <a:endParaRPr lang="en-US"/>
        </a:p>
      </dgm:t>
    </dgm:pt>
    <dgm:pt modelId="{931CB55E-C3E4-4CF8-9015-499CFB451ED6}" type="sibTrans" cxnId="{AA2352FB-2A8B-41EC-8304-F69D3067947A}">
      <dgm:prSet/>
      <dgm:spPr/>
      <dgm:t>
        <a:bodyPr/>
        <a:lstStyle/>
        <a:p>
          <a:endParaRPr lang="en-US"/>
        </a:p>
      </dgm:t>
    </dgm:pt>
    <dgm:pt modelId="{1B845DBB-383A-4598-8BF4-4D33C059761D}">
      <dgm:prSet phldrT="[Text]"/>
      <dgm:spPr/>
      <dgm:t>
        <a:bodyPr/>
        <a:lstStyle/>
        <a:p>
          <a:r>
            <a:rPr lang="en-US" dirty="0" smtClean="0"/>
            <a:t>Initial release in </a:t>
          </a:r>
          <a:r>
            <a:rPr lang="en-US" b="1" dirty="0" smtClean="0"/>
            <a:t>Year 2007</a:t>
          </a:r>
          <a:r>
            <a:rPr lang="en-US" dirty="0" smtClean="0"/>
            <a:t> combined good parts of both Apache Ant and Maven</a:t>
          </a:r>
          <a:endParaRPr lang="en-US" dirty="0"/>
        </a:p>
      </dgm:t>
    </dgm:pt>
    <dgm:pt modelId="{3A486E14-8A31-407A-AE16-C9ED4BC4B7A9}" type="parTrans" cxnId="{D8FA5679-0674-4A24-A614-ADB6890A210E}">
      <dgm:prSet/>
      <dgm:spPr/>
      <dgm:t>
        <a:bodyPr/>
        <a:lstStyle/>
        <a:p>
          <a:endParaRPr lang="en-US"/>
        </a:p>
      </dgm:t>
    </dgm:pt>
    <dgm:pt modelId="{6205DF96-3276-4C7E-960F-E1E2574DA64D}" type="sibTrans" cxnId="{D8FA5679-0674-4A24-A614-ADB6890A210E}">
      <dgm:prSet/>
      <dgm:spPr/>
      <dgm:t>
        <a:bodyPr/>
        <a:lstStyle/>
        <a:p>
          <a:endParaRPr lang="en-US"/>
        </a:p>
      </dgm:t>
    </dgm:pt>
    <dgm:pt modelId="{21DAB927-C1D2-42B9-9261-5145ADE880BA}">
      <dgm:prSet phldrT="[Text]"/>
      <dgm:spPr/>
      <dgm:t>
        <a:bodyPr/>
        <a:lstStyle/>
        <a:p>
          <a:r>
            <a:rPr lang="en-US" dirty="0" smtClean="0"/>
            <a:t>Key File : </a:t>
          </a:r>
          <a:r>
            <a:rPr lang="en-US" dirty="0" smtClean="0">
              <a:solidFill>
                <a:srgbClr val="0000FF"/>
              </a:solidFill>
            </a:rPr>
            <a:t>makefile </a:t>
          </a:r>
          <a:r>
            <a:rPr lang="en-US" dirty="0" smtClean="0"/>
            <a:t>(used widely for Unix System)</a:t>
          </a:r>
          <a:endParaRPr lang="en-US" dirty="0"/>
        </a:p>
      </dgm:t>
    </dgm:pt>
    <dgm:pt modelId="{E617AECD-DDD6-4173-9253-38C827428AEF}" type="parTrans" cxnId="{11DF075B-8C8C-4CC4-81D2-996C58F60551}">
      <dgm:prSet/>
      <dgm:spPr/>
      <dgm:t>
        <a:bodyPr/>
        <a:lstStyle/>
        <a:p>
          <a:endParaRPr lang="en-US"/>
        </a:p>
      </dgm:t>
    </dgm:pt>
    <dgm:pt modelId="{04B88856-C57A-4989-91BC-0ED3736AE295}" type="sibTrans" cxnId="{11DF075B-8C8C-4CC4-81D2-996C58F60551}">
      <dgm:prSet/>
      <dgm:spPr/>
      <dgm:t>
        <a:bodyPr/>
        <a:lstStyle/>
        <a:p>
          <a:endParaRPr lang="en-US"/>
        </a:p>
      </dgm:t>
    </dgm:pt>
    <dgm:pt modelId="{8E163E11-9973-4DDF-817D-7C0637F32588}">
      <dgm:prSet phldrT="[Text]"/>
      <dgm:spPr/>
      <dgm:t>
        <a:bodyPr/>
        <a:lstStyle/>
        <a:p>
          <a:r>
            <a:rPr lang="en-US" dirty="0" smtClean="0"/>
            <a:t>Description Language : XML (</a:t>
          </a:r>
          <a:r>
            <a:rPr lang="en-US" dirty="0" smtClean="0">
              <a:solidFill>
                <a:srgbClr val="0000FF"/>
              </a:solidFill>
            </a:rPr>
            <a:t>build.xml</a:t>
          </a:r>
          <a:r>
            <a:rPr lang="en-US" dirty="0" smtClean="0"/>
            <a:t>)</a:t>
          </a:r>
          <a:endParaRPr lang="en-US" dirty="0"/>
        </a:p>
      </dgm:t>
    </dgm:pt>
    <dgm:pt modelId="{AF369CFA-FCE8-477D-BF78-D595079A2ABA}" type="sibTrans" cxnId="{48B99E3B-3226-46F8-A0DF-D0A0B2853CEB}">
      <dgm:prSet/>
      <dgm:spPr/>
      <dgm:t>
        <a:bodyPr/>
        <a:lstStyle/>
        <a:p>
          <a:endParaRPr lang="en-US"/>
        </a:p>
      </dgm:t>
    </dgm:pt>
    <dgm:pt modelId="{7AFCF8F1-D34B-438D-BC02-E23F73B9865B}" type="parTrans" cxnId="{48B99E3B-3226-46F8-A0DF-D0A0B2853CEB}">
      <dgm:prSet/>
      <dgm:spPr/>
      <dgm:t>
        <a:bodyPr/>
        <a:lstStyle/>
        <a:p>
          <a:endParaRPr lang="en-US"/>
        </a:p>
      </dgm:t>
    </dgm:pt>
    <dgm:pt modelId="{B221BC5D-09FD-48B1-9780-3D2CE5A67BEA}">
      <dgm:prSet phldrT="[Text]"/>
      <dgm:spPr/>
      <dgm:t>
        <a:bodyPr/>
        <a:lstStyle/>
        <a:p>
          <a:r>
            <a:rPr lang="en-US" dirty="0" smtClean="0"/>
            <a:t>Description Language : DSL - based on Groovy Language (</a:t>
          </a:r>
          <a:r>
            <a:rPr lang="en-US" dirty="0" err="1" smtClean="0">
              <a:solidFill>
                <a:srgbClr val="0000FF"/>
              </a:solidFill>
            </a:rPr>
            <a:t>build.gradle</a:t>
          </a:r>
          <a:r>
            <a:rPr lang="en-US" dirty="0" smtClean="0"/>
            <a:t>) </a:t>
          </a:r>
          <a:endParaRPr lang="en-US" dirty="0"/>
        </a:p>
      </dgm:t>
    </dgm:pt>
    <dgm:pt modelId="{E8FC4F60-6795-4E5E-99E2-AC0F1000709D}" type="parTrans" cxnId="{828FDAA9-2782-4262-9701-43268CC5B00F}">
      <dgm:prSet/>
      <dgm:spPr/>
      <dgm:t>
        <a:bodyPr/>
        <a:lstStyle/>
        <a:p>
          <a:endParaRPr lang="en-US"/>
        </a:p>
      </dgm:t>
    </dgm:pt>
    <dgm:pt modelId="{F5811A4F-F4BA-472B-8F15-612BBCCFDF4F}" type="sibTrans" cxnId="{828FDAA9-2782-4262-9701-43268CC5B00F}">
      <dgm:prSet/>
      <dgm:spPr/>
      <dgm:t>
        <a:bodyPr/>
        <a:lstStyle/>
        <a:p>
          <a:endParaRPr lang="en-US"/>
        </a:p>
      </dgm:t>
    </dgm:pt>
    <dgm:pt modelId="{3C46B830-0761-419E-A0E9-2AD3C4C3C242}">
      <dgm:prSet phldrT="[Text]"/>
      <dgm:spPr/>
      <dgm:t>
        <a:bodyPr/>
        <a:lstStyle/>
        <a:p>
          <a:r>
            <a:rPr lang="en-US" dirty="0" smtClean="0"/>
            <a:t>Description Language : XML (</a:t>
          </a:r>
          <a:r>
            <a:rPr lang="en-US" dirty="0" smtClean="0">
              <a:solidFill>
                <a:srgbClr val="0000FF"/>
              </a:solidFill>
            </a:rPr>
            <a:t>pom.xml</a:t>
          </a:r>
          <a:r>
            <a:rPr lang="en-US" dirty="0" smtClean="0"/>
            <a:t> in Maven-2/</a:t>
          </a:r>
          <a:r>
            <a:rPr lang="en-US" dirty="0" smtClean="0">
              <a:solidFill>
                <a:srgbClr val="0000FF"/>
              </a:solidFill>
            </a:rPr>
            <a:t>project.xml</a:t>
          </a:r>
          <a:r>
            <a:rPr lang="en-US" dirty="0" smtClean="0"/>
            <a:t> in Maven-1)</a:t>
          </a:r>
          <a:endParaRPr lang="en-US" dirty="0"/>
        </a:p>
      </dgm:t>
    </dgm:pt>
    <dgm:pt modelId="{5F6415B0-C5C6-4BE3-97D0-10A2D1B88940}" type="parTrans" cxnId="{A8898D64-3F52-4220-B5A2-998D7A19A6FB}">
      <dgm:prSet/>
      <dgm:spPr/>
      <dgm:t>
        <a:bodyPr/>
        <a:lstStyle/>
        <a:p>
          <a:endParaRPr lang="en-US"/>
        </a:p>
      </dgm:t>
    </dgm:pt>
    <dgm:pt modelId="{2F560FDC-7994-4E32-8EB0-886FB0551012}" type="sibTrans" cxnId="{A8898D64-3F52-4220-B5A2-998D7A19A6FB}">
      <dgm:prSet/>
      <dgm:spPr/>
      <dgm:t>
        <a:bodyPr/>
        <a:lstStyle/>
        <a:p>
          <a:endParaRPr lang="en-US"/>
        </a:p>
      </dgm:t>
    </dgm:pt>
    <dgm:pt modelId="{88DFAA73-F71A-4569-97B1-A7B2ABFB829E}">
      <dgm:prSet phldrT="[Text]"/>
      <dgm:spPr/>
      <dgm:t>
        <a:bodyPr/>
        <a:lstStyle/>
        <a:p>
          <a:r>
            <a:rPr lang="en-US" b="0" dirty="0" smtClean="0"/>
            <a:t>First stable release on </a:t>
          </a:r>
          <a:r>
            <a:rPr lang="en-US" b="1" dirty="0" smtClean="0"/>
            <a:t>March, 2015</a:t>
          </a:r>
          <a:endParaRPr lang="en-US" b="1" dirty="0"/>
        </a:p>
      </dgm:t>
    </dgm:pt>
    <dgm:pt modelId="{EEBD273D-2F9A-454A-BA2A-DDA2AE835F7A}" type="parTrans" cxnId="{4B188032-9CD3-4723-8262-2C05B0D73C54}">
      <dgm:prSet/>
      <dgm:spPr/>
      <dgm:t>
        <a:bodyPr/>
        <a:lstStyle/>
        <a:p>
          <a:endParaRPr lang="en-US"/>
        </a:p>
      </dgm:t>
    </dgm:pt>
    <dgm:pt modelId="{AD7899CE-8B86-4C5B-9020-01D2455D0132}" type="sibTrans" cxnId="{4B188032-9CD3-4723-8262-2C05B0D73C54}">
      <dgm:prSet/>
      <dgm:spPr/>
      <dgm:t>
        <a:bodyPr/>
        <a:lstStyle/>
        <a:p>
          <a:endParaRPr lang="en-US"/>
        </a:p>
      </dgm:t>
    </dgm:pt>
    <dgm:pt modelId="{F4268E5D-5278-49E5-8AB1-44F3B7F26056}">
      <dgm:prSet phldrT="[Text]"/>
      <dgm:spPr/>
      <dgm:t>
        <a:bodyPr/>
        <a:lstStyle/>
        <a:p>
          <a:r>
            <a:rPr lang="en-US" b="0" dirty="0" smtClean="0"/>
            <a:t>Description Language : DSL - based on Scala Language (</a:t>
          </a:r>
          <a:r>
            <a:rPr lang="en-US" b="0" dirty="0" err="1" smtClean="0">
              <a:solidFill>
                <a:srgbClr val="0000FF"/>
              </a:solidFill>
            </a:rPr>
            <a:t>build.sbt</a:t>
          </a:r>
          <a:r>
            <a:rPr lang="en-US" b="0" dirty="0" smtClean="0"/>
            <a:t>)</a:t>
          </a:r>
          <a:endParaRPr lang="en-US" b="0" dirty="0"/>
        </a:p>
      </dgm:t>
    </dgm:pt>
    <dgm:pt modelId="{6CC8C984-9E37-4CBC-B607-E5D3511275D5}" type="parTrans" cxnId="{9FB0EFA9-42BA-442C-A8D8-82ABA4C6B149}">
      <dgm:prSet/>
      <dgm:spPr/>
      <dgm:t>
        <a:bodyPr/>
        <a:lstStyle/>
        <a:p>
          <a:endParaRPr lang="en-US"/>
        </a:p>
      </dgm:t>
    </dgm:pt>
    <dgm:pt modelId="{BE2428B4-EF45-45F9-B994-D122CD604C9C}" type="sibTrans" cxnId="{9FB0EFA9-42BA-442C-A8D8-82ABA4C6B149}">
      <dgm:prSet/>
      <dgm:spPr/>
      <dgm:t>
        <a:bodyPr/>
        <a:lstStyle/>
        <a:p>
          <a:endParaRPr lang="en-US"/>
        </a:p>
      </dgm:t>
    </dgm:pt>
    <dgm:pt modelId="{9536E0B3-83CB-40B6-BC6C-0610D5AAA622}" type="pres">
      <dgm:prSet presAssocID="{ED2C3774-B517-4CAB-9908-EE7BD9E021C4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7660865-561E-49E9-A208-0DDDBCDB28EA}" type="pres">
      <dgm:prSet presAssocID="{2EEB25E7-03F7-4425-B47B-F18DC204DA45}" presName="composite" presStyleCnt="0"/>
      <dgm:spPr/>
    </dgm:pt>
    <dgm:pt modelId="{FF9EF649-5254-4693-8321-C545EF9CA4E6}" type="pres">
      <dgm:prSet presAssocID="{2EEB25E7-03F7-4425-B47B-F18DC204DA45}" presName="parentText" presStyleLbl="align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464F2C-7EC3-43DA-B233-A135AB50B886}" type="pres">
      <dgm:prSet presAssocID="{2EEB25E7-03F7-4425-B47B-F18DC204DA45}" presName="descendantText" presStyleLbl="align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4F6D7E-71D5-4B0D-8F7E-CFB66A3B126B}" type="pres">
      <dgm:prSet presAssocID="{38321551-8234-437E-81CF-C9354E727CD8}" presName="sp" presStyleCnt="0"/>
      <dgm:spPr/>
    </dgm:pt>
    <dgm:pt modelId="{6B0C449E-EC9E-4AAA-9531-94FD55EF1709}" type="pres">
      <dgm:prSet presAssocID="{998EB91A-3B7D-410D-AED6-2AD8A7D0491A}" presName="composite" presStyleCnt="0"/>
      <dgm:spPr/>
    </dgm:pt>
    <dgm:pt modelId="{2D7DD317-ECDF-4A58-8411-7D57033F61B8}" type="pres">
      <dgm:prSet presAssocID="{998EB91A-3B7D-410D-AED6-2AD8A7D0491A}" presName="parentText" presStyleLbl="align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A3EEF3-B8D1-4773-BA83-2F461D49BBD8}" type="pres">
      <dgm:prSet presAssocID="{998EB91A-3B7D-410D-AED6-2AD8A7D0491A}" presName="descendantText" presStyleLbl="align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0A799C-DAC4-4F12-B449-471DFF75E53D}" type="pres">
      <dgm:prSet presAssocID="{7C3CA86C-D1F3-4F72-9B9C-3C8892EAC9EB}" presName="sp" presStyleCnt="0"/>
      <dgm:spPr/>
    </dgm:pt>
    <dgm:pt modelId="{DBD096B4-C1D2-4E3B-8E49-0AE9A4F537A1}" type="pres">
      <dgm:prSet presAssocID="{0A1BC529-FAE9-4B85-AE8F-C2A4C6BDBA7C}" presName="composite" presStyleCnt="0"/>
      <dgm:spPr/>
    </dgm:pt>
    <dgm:pt modelId="{43BD950C-B867-4D3D-9E2C-5644638EAB96}" type="pres">
      <dgm:prSet presAssocID="{0A1BC529-FAE9-4B85-AE8F-C2A4C6BDBA7C}" presName="parentText" presStyleLbl="align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23A1DE-E7F8-43DB-B5C3-8AEAC855DEB2}" type="pres">
      <dgm:prSet presAssocID="{0A1BC529-FAE9-4B85-AE8F-C2A4C6BDBA7C}" presName="descendantText" presStyleLbl="align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070F98-E846-4B04-A168-B20A9BFB98D6}" type="pres">
      <dgm:prSet presAssocID="{9AF0E413-88BD-4563-BA70-36FBF25E13BD}" presName="sp" presStyleCnt="0"/>
      <dgm:spPr/>
    </dgm:pt>
    <dgm:pt modelId="{992D6ECD-47A2-46C2-8C9B-9B27D17CF907}" type="pres">
      <dgm:prSet presAssocID="{8DF451FB-3791-45FA-94D6-2E634F8AA6A3}" presName="composite" presStyleCnt="0"/>
      <dgm:spPr/>
    </dgm:pt>
    <dgm:pt modelId="{714FF184-A6EE-4936-924B-B75C1C21970F}" type="pres">
      <dgm:prSet presAssocID="{8DF451FB-3791-45FA-94D6-2E634F8AA6A3}" presName="parentText" presStyleLbl="align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10FFDC-59EA-4152-8923-EE355C984CC4}" type="pres">
      <dgm:prSet presAssocID="{8DF451FB-3791-45FA-94D6-2E634F8AA6A3}" presName="descendantText" presStyleLbl="align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8890FB-0053-419A-9F25-7A55DF3DC7C7}" type="pres">
      <dgm:prSet presAssocID="{E96E853B-23A1-4297-ABA7-A682975CB21E}" presName="sp" presStyleCnt="0"/>
      <dgm:spPr/>
    </dgm:pt>
    <dgm:pt modelId="{731AD1FB-4CF2-4939-8ED1-B95F24BC645A}" type="pres">
      <dgm:prSet presAssocID="{E60B9F93-7BDC-4A06-8F92-8D4340ABCAA6}" presName="composite" presStyleCnt="0"/>
      <dgm:spPr/>
    </dgm:pt>
    <dgm:pt modelId="{44280B11-FEEF-4D92-908C-71FB72F1CD17}" type="pres">
      <dgm:prSet presAssocID="{E60B9F93-7BDC-4A06-8F92-8D4340ABCAA6}" presName="parentText" presStyleLbl="align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A80882-1977-4222-BCFC-07A2846D947F}" type="pres">
      <dgm:prSet presAssocID="{E60B9F93-7BDC-4A06-8F92-8D4340ABCAA6}" presName="descendantText" presStyleLbl="align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39D40F5-38B9-44F3-8850-F609F208021D}" srcId="{ED2C3774-B517-4CAB-9908-EE7BD9E021C4}" destId="{8DF451FB-3791-45FA-94D6-2E634F8AA6A3}" srcOrd="3" destOrd="0" parTransId="{CE52D611-E95B-42D3-A61F-1AA3EEACED3C}" sibTransId="{E96E853B-23A1-4297-ABA7-A682975CB21E}"/>
    <dgm:cxn modelId="{5CC04DDD-7834-4C91-A4F1-503BC07FA4AF}" type="presOf" srcId="{E60B9F93-7BDC-4A06-8F92-8D4340ABCAA6}" destId="{44280B11-FEEF-4D92-908C-71FB72F1CD17}" srcOrd="0" destOrd="0" presId="urn:microsoft.com/office/officeart/2005/8/layout/chevron2"/>
    <dgm:cxn modelId="{C0628952-9595-47BB-9B46-A34982D40D57}" type="presOf" srcId="{21DAB927-C1D2-42B9-9261-5145ADE880BA}" destId="{53464F2C-7EC3-43DA-B233-A135AB50B886}" srcOrd="0" destOrd="1" presId="urn:microsoft.com/office/officeart/2005/8/layout/chevron2"/>
    <dgm:cxn modelId="{8834022C-EC97-4F68-95C1-749A7678539E}" type="presOf" srcId="{F4268E5D-5278-49E5-8AB1-44F3B7F26056}" destId="{1BA80882-1977-4222-BCFC-07A2846D947F}" srcOrd="0" destOrd="1" presId="urn:microsoft.com/office/officeart/2005/8/layout/chevron2"/>
    <dgm:cxn modelId="{48B99E3B-3226-46F8-A0DF-D0A0B2853CEB}" srcId="{998EB91A-3B7D-410D-AED6-2AD8A7D0491A}" destId="{8E163E11-9973-4DDF-817D-7C0637F32588}" srcOrd="1" destOrd="0" parTransId="{7AFCF8F1-D34B-438D-BC02-E23F73B9865B}" sibTransId="{AF369CFA-FCE8-477D-BF78-D595079A2ABA}"/>
    <dgm:cxn modelId="{FC86B92F-54FD-4FCC-8BCB-74DF62CF5FBE}" type="presOf" srcId="{EF268E5E-CA49-4158-B22D-9A1F7F24B98D}" destId="{2223A1DE-E7F8-43DB-B5C3-8AEAC855DEB2}" srcOrd="0" destOrd="0" presId="urn:microsoft.com/office/officeart/2005/8/layout/chevron2"/>
    <dgm:cxn modelId="{CCEFB84B-0C65-4E49-99CB-D1E80AE6586E}" type="presOf" srcId="{AB19794E-7DDC-4476-82D2-60E2A4639B1E}" destId="{53464F2C-7EC3-43DA-B233-A135AB50B886}" srcOrd="0" destOrd="0" presId="urn:microsoft.com/office/officeart/2005/8/layout/chevron2"/>
    <dgm:cxn modelId="{F34AEA40-6ABB-41B9-9A35-DD762158B82D}" srcId="{ED2C3774-B517-4CAB-9908-EE7BD9E021C4}" destId="{998EB91A-3B7D-410D-AED6-2AD8A7D0491A}" srcOrd="1" destOrd="0" parTransId="{6DAFDA15-3537-4D68-B87D-61359C27AB27}" sibTransId="{7C3CA86C-D1F3-4F72-9B9C-3C8892EAC9EB}"/>
    <dgm:cxn modelId="{9D65B6FB-7E15-4378-8E1F-AD2FCE41E9A7}" srcId="{0A1BC529-FAE9-4B85-AE8F-C2A4C6BDBA7C}" destId="{EF268E5E-CA49-4158-B22D-9A1F7F24B98D}" srcOrd="0" destOrd="0" parTransId="{E2EF9760-E47F-4D26-A5D2-FE9CE4930DCA}" sibTransId="{3E952E94-3C83-4825-8D1A-AED2B3DD9E2B}"/>
    <dgm:cxn modelId="{C52D160B-38E0-4C13-AA12-003D8C997830}" srcId="{2EEB25E7-03F7-4425-B47B-F18DC204DA45}" destId="{AB19794E-7DDC-4476-82D2-60E2A4639B1E}" srcOrd="0" destOrd="0" parTransId="{74A600B1-94CE-449E-B051-4F142ECD5F70}" sibTransId="{C3443D6A-3C1F-4A9E-BA47-4E55BFA8178A}"/>
    <dgm:cxn modelId="{794FEF65-6BCE-4D3E-8C9F-33BF4F2F7386}" srcId="{ED2C3774-B517-4CAB-9908-EE7BD9E021C4}" destId="{2EEB25E7-03F7-4425-B47B-F18DC204DA45}" srcOrd="0" destOrd="0" parTransId="{1E761665-FE7B-491F-9F48-D0FB9A5DD4E5}" sibTransId="{38321551-8234-437E-81CF-C9354E727CD8}"/>
    <dgm:cxn modelId="{4EF01390-15DC-464A-A789-5A208E6AD9E9}" type="presOf" srcId="{88DFAA73-F71A-4569-97B1-A7B2ABFB829E}" destId="{1BA80882-1977-4222-BCFC-07A2846D947F}" srcOrd="0" destOrd="0" presId="urn:microsoft.com/office/officeart/2005/8/layout/chevron2"/>
    <dgm:cxn modelId="{88438EFA-838F-440C-9ABF-4F630B200DFE}" srcId="{ED2C3774-B517-4CAB-9908-EE7BD9E021C4}" destId="{0A1BC529-FAE9-4B85-AE8F-C2A4C6BDBA7C}" srcOrd="2" destOrd="0" parTransId="{FE9BD592-03DE-46A7-A799-0041CA2E15F5}" sibTransId="{9AF0E413-88BD-4563-BA70-36FBF25E13BD}"/>
    <dgm:cxn modelId="{9FB0EFA9-42BA-442C-A8D8-82ABA4C6B149}" srcId="{E60B9F93-7BDC-4A06-8F92-8D4340ABCAA6}" destId="{F4268E5D-5278-49E5-8AB1-44F3B7F26056}" srcOrd="1" destOrd="0" parTransId="{6CC8C984-9E37-4CBC-B607-E5D3511275D5}" sibTransId="{BE2428B4-EF45-45F9-B994-D122CD604C9C}"/>
    <dgm:cxn modelId="{BC63EEFF-A30F-4E7C-A520-6952A38420D4}" srcId="{998EB91A-3B7D-410D-AED6-2AD8A7D0491A}" destId="{56A730BD-2799-4D33-92A7-6C8EC7B747A3}" srcOrd="0" destOrd="0" parTransId="{AF7D3A2B-E087-442A-AE2D-72219A37F6CD}" sibTransId="{3B2510DF-9D85-46E1-B110-987357B265D9}"/>
    <dgm:cxn modelId="{8F34301D-BB48-4D7B-AB66-F2624D8D5A5E}" type="presOf" srcId="{1B845DBB-383A-4598-8BF4-4D33C059761D}" destId="{5E10FFDC-59EA-4152-8923-EE355C984CC4}" srcOrd="0" destOrd="0" presId="urn:microsoft.com/office/officeart/2005/8/layout/chevron2"/>
    <dgm:cxn modelId="{4B188032-9CD3-4723-8262-2C05B0D73C54}" srcId="{E60B9F93-7BDC-4A06-8F92-8D4340ABCAA6}" destId="{88DFAA73-F71A-4569-97B1-A7B2ABFB829E}" srcOrd="0" destOrd="0" parTransId="{EEBD273D-2F9A-454A-BA2A-DDA2AE835F7A}" sibTransId="{AD7899CE-8B86-4C5B-9020-01D2455D0132}"/>
    <dgm:cxn modelId="{AA2352FB-2A8B-41EC-8304-F69D3067947A}" srcId="{ED2C3774-B517-4CAB-9908-EE7BD9E021C4}" destId="{E60B9F93-7BDC-4A06-8F92-8D4340ABCAA6}" srcOrd="4" destOrd="0" parTransId="{67269781-5740-41A5-8A85-FFA3FB5A9B54}" sibTransId="{931CB55E-C3E4-4CF8-9015-499CFB451ED6}"/>
    <dgm:cxn modelId="{179D8269-0D08-499C-922A-C2B7C0F9D371}" type="presOf" srcId="{3C46B830-0761-419E-A0E9-2AD3C4C3C242}" destId="{2223A1DE-E7F8-43DB-B5C3-8AEAC855DEB2}" srcOrd="0" destOrd="1" presId="urn:microsoft.com/office/officeart/2005/8/layout/chevron2"/>
    <dgm:cxn modelId="{828FDAA9-2782-4262-9701-43268CC5B00F}" srcId="{8DF451FB-3791-45FA-94D6-2E634F8AA6A3}" destId="{B221BC5D-09FD-48B1-9780-3D2CE5A67BEA}" srcOrd="1" destOrd="0" parTransId="{E8FC4F60-6795-4E5E-99E2-AC0F1000709D}" sibTransId="{F5811A4F-F4BA-472B-8F15-612BBCCFDF4F}"/>
    <dgm:cxn modelId="{D4ACE217-8CDA-4F5D-85B4-9639C4CF51CF}" type="presOf" srcId="{8E163E11-9973-4DDF-817D-7C0637F32588}" destId="{C5A3EEF3-B8D1-4773-BA83-2F461D49BBD8}" srcOrd="0" destOrd="1" presId="urn:microsoft.com/office/officeart/2005/8/layout/chevron2"/>
    <dgm:cxn modelId="{98121009-A5E9-43C5-958E-0DA187C3CAB6}" type="presOf" srcId="{998EB91A-3B7D-410D-AED6-2AD8A7D0491A}" destId="{2D7DD317-ECDF-4A58-8411-7D57033F61B8}" srcOrd="0" destOrd="0" presId="urn:microsoft.com/office/officeart/2005/8/layout/chevron2"/>
    <dgm:cxn modelId="{2C025F0D-BD01-4BCF-B50D-DFA2CA15B7AF}" type="presOf" srcId="{56A730BD-2799-4D33-92A7-6C8EC7B747A3}" destId="{C5A3EEF3-B8D1-4773-BA83-2F461D49BBD8}" srcOrd="0" destOrd="0" presId="urn:microsoft.com/office/officeart/2005/8/layout/chevron2"/>
    <dgm:cxn modelId="{D5BBBE81-19DD-4DB0-9715-D0DF6C72A346}" type="presOf" srcId="{B221BC5D-09FD-48B1-9780-3D2CE5A67BEA}" destId="{5E10FFDC-59EA-4152-8923-EE355C984CC4}" srcOrd="0" destOrd="1" presId="urn:microsoft.com/office/officeart/2005/8/layout/chevron2"/>
    <dgm:cxn modelId="{D8FA5679-0674-4A24-A614-ADB6890A210E}" srcId="{8DF451FB-3791-45FA-94D6-2E634F8AA6A3}" destId="{1B845DBB-383A-4598-8BF4-4D33C059761D}" srcOrd="0" destOrd="0" parTransId="{3A486E14-8A31-407A-AE16-C9ED4BC4B7A9}" sibTransId="{6205DF96-3276-4C7E-960F-E1E2574DA64D}"/>
    <dgm:cxn modelId="{A8898D64-3F52-4220-B5A2-998D7A19A6FB}" srcId="{0A1BC529-FAE9-4B85-AE8F-C2A4C6BDBA7C}" destId="{3C46B830-0761-419E-A0E9-2AD3C4C3C242}" srcOrd="1" destOrd="0" parTransId="{5F6415B0-C5C6-4BE3-97D0-10A2D1B88940}" sibTransId="{2F560FDC-7994-4E32-8EB0-886FB0551012}"/>
    <dgm:cxn modelId="{11DF075B-8C8C-4CC4-81D2-996C58F60551}" srcId="{2EEB25E7-03F7-4425-B47B-F18DC204DA45}" destId="{21DAB927-C1D2-42B9-9261-5145ADE880BA}" srcOrd="1" destOrd="0" parTransId="{E617AECD-DDD6-4173-9253-38C827428AEF}" sibTransId="{04B88856-C57A-4989-91BC-0ED3736AE295}"/>
    <dgm:cxn modelId="{EDC0F0CB-B1A8-4A3A-926E-F7B70FAC937A}" type="presOf" srcId="{0A1BC529-FAE9-4B85-AE8F-C2A4C6BDBA7C}" destId="{43BD950C-B867-4D3D-9E2C-5644638EAB96}" srcOrd="0" destOrd="0" presId="urn:microsoft.com/office/officeart/2005/8/layout/chevron2"/>
    <dgm:cxn modelId="{8EE23B32-E22E-45FB-A55D-85823311CC66}" type="presOf" srcId="{8DF451FB-3791-45FA-94D6-2E634F8AA6A3}" destId="{714FF184-A6EE-4936-924B-B75C1C21970F}" srcOrd="0" destOrd="0" presId="urn:microsoft.com/office/officeart/2005/8/layout/chevron2"/>
    <dgm:cxn modelId="{FC03EECB-F277-4640-ADD9-541DE79582CD}" type="presOf" srcId="{ED2C3774-B517-4CAB-9908-EE7BD9E021C4}" destId="{9536E0B3-83CB-40B6-BC6C-0610D5AAA622}" srcOrd="0" destOrd="0" presId="urn:microsoft.com/office/officeart/2005/8/layout/chevron2"/>
    <dgm:cxn modelId="{8219A157-85B3-4810-99C5-B4A0DE68997F}" type="presOf" srcId="{2EEB25E7-03F7-4425-B47B-F18DC204DA45}" destId="{FF9EF649-5254-4693-8321-C545EF9CA4E6}" srcOrd="0" destOrd="0" presId="urn:microsoft.com/office/officeart/2005/8/layout/chevron2"/>
    <dgm:cxn modelId="{42656A5A-0A0B-4724-9EC4-4D415A1EFDE4}" type="presParOf" srcId="{9536E0B3-83CB-40B6-BC6C-0610D5AAA622}" destId="{C7660865-561E-49E9-A208-0DDDBCDB28EA}" srcOrd="0" destOrd="0" presId="urn:microsoft.com/office/officeart/2005/8/layout/chevron2"/>
    <dgm:cxn modelId="{325C941E-6053-4AC3-9F43-C1BC8FC7FABE}" type="presParOf" srcId="{C7660865-561E-49E9-A208-0DDDBCDB28EA}" destId="{FF9EF649-5254-4693-8321-C545EF9CA4E6}" srcOrd="0" destOrd="0" presId="urn:microsoft.com/office/officeart/2005/8/layout/chevron2"/>
    <dgm:cxn modelId="{7250F8B0-23A7-4D27-8485-D4BA04177955}" type="presParOf" srcId="{C7660865-561E-49E9-A208-0DDDBCDB28EA}" destId="{53464F2C-7EC3-43DA-B233-A135AB50B886}" srcOrd="1" destOrd="0" presId="urn:microsoft.com/office/officeart/2005/8/layout/chevron2"/>
    <dgm:cxn modelId="{51CDA43B-A01A-4504-9776-C311316DE247}" type="presParOf" srcId="{9536E0B3-83CB-40B6-BC6C-0610D5AAA622}" destId="{BB4F6D7E-71D5-4B0D-8F7E-CFB66A3B126B}" srcOrd="1" destOrd="0" presId="urn:microsoft.com/office/officeart/2005/8/layout/chevron2"/>
    <dgm:cxn modelId="{59E2BDCD-671B-4B9B-A477-C13F3A65421C}" type="presParOf" srcId="{9536E0B3-83CB-40B6-BC6C-0610D5AAA622}" destId="{6B0C449E-EC9E-4AAA-9531-94FD55EF1709}" srcOrd="2" destOrd="0" presId="urn:microsoft.com/office/officeart/2005/8/layout/chevron2"/>
    <dgm:cxn modelId="{393D65C5-5FFF-4F15-A183-9DDF7241B7E7}" type="presParOf" srcId="{6B0C449E-EC9E-4AAA-9531-94FD55EF1709}" destId="{2D7DD317-ECDF-4A58-8411-7D57033F61B8}" srcOrd="0" destOrd="0" presId="urn:microsoft.com/office/officeart/2005/8/layout/chevron2"/>
    <dgm:cxn modelId="{C99AA278-7704-4B83-B4EC-F84AE3813466}" type="presParOf" srcId="{6B0C449E-EC9E-4AAA-9531-94FD55EF1709}" destId="{C5A3EEF3-B8D1-4773-BA83-2F461D49BBD8}" srcOrd="1" destOrd="0" presId="urn:microsoft.com/office/officeart/2005/8/layout/chevron2"/>
    <dgm:cxn modelId="{0696ACE8-D50A-4FDD-8DCE-CAC04D89E1AA}" type="presParOf" srcId="{9536E0B3-83CB-40B6-BC6C-0610D5AAA622}" destId="{E70A799C-DAC4-4F12-B449-471DFF75E53D}" srcOrd="3" destOrd="0" presId="urn:microsoft.com/office/officeart/2005/8/layout/chevron2"/>
    <dgm:cxn modelId="{8A496D1B-42A0-4797-B0ED-C59173030127}" type="presParOf" srcId="{9536E0B3-83CB-40B6-BC6C-0610D5AAA622}" destId="{DBD096B4-C1D2-4E3B-8E49-0AE9A4F537A1}" srcOrd="4" destOrd="0" presId="urn:microsoft.com/office/officeart/2005/8/layout/chevron2"/>
    <dgm:cxn modelId="{5A176565-01F2-47C6-996D-FAF592D86A5C}" type="presParOf" srcId="{DBD096B4-C1D2-4E3B-8E49-0AE9A4F537A1}" destId="{43BD950C-B867-4D3D-9E2C-5644638EAB96}" srcOrd="0" destOrd="0" presId="urn:microsoft.com/office/officeart/2005/8/layout/chevron2"/>
    <dgm:cxn modelId="{7B3CB4CB-7E6E-4B35-8E6D-4203ACEC9589}" type="presParOf" srcId="{DBD096B4-C1D2-4E3B-8E49-0AE9A4F537A1}" destId="{2223A1DE-E7F8-43DB-B5C3-8AEAC855DEB2}" srcOrd="1" destOrd="0" presId="urn:microsoft.com/office/officeart/2005/8/layout/chevron2"/>
    <dgm:cxn modelId="{0443E24C-41B4-4E5F-B12F-16D4814C1C47}" type="presParOf" srcId="{9536E0B3-83CB-40B6-BC6C-0610D5AAA622}" destId="{EC070F98-E846-4B04-A168-B20A9BFB98D6}" srcOrd="5" destOrd="0" presId="urn:microsoft.com/office/officeart/2005/8/layout/chevron2"/>
    <dgm:cxn modelId="{F8F8E77F-10C0-40B0-ADC0-05E2EE68CA14}" type="presParOf" srcId="{9536E0B3-83CB-40B6-BC6C-0610D5AAA622}" destId="{992D6ECD-47A2-46C2-8C9B-9B27D17CF907}" srcOrd="6" destOrd="0" presId="urn:microsoft.com/office/officeart/2005/8/layout/chevron2"/>
    <dgm:cxn modelId="{206BE939-F4D7-45BF-A0CB-C8963C89C6ED}" type="presParOf" srcId="{992D6ECD-47A2-46C2-8C9B-9B27D17CF907}" destId="{714FF184-A6EE-4936-924B-B75C1C21970F}" srcOrd="0" destOrd="0" presId="urn:microsoft.com/office/officeart/2005/8/layout/chevron2"/>
    <dgm:cxn modelId="{575F4003-DCDB-4916-9366-6A4B97CEFC0E}" type="presParOf" srcId="{992D6ECD-47A2-46C2-8C9B-9B27D17CF907}" destId="{5E10FFDC-59EA-4152-8923-EE355C984CC4}" srcOrd="1" destOrd="0" presId="urn:microsoft.com/office/officeart/2005/8/layout/chevron2"/>
    <dgm:cxn modelId="{A20C9233-0E04-47AF-BA1B-CE23F5D4DC5C}" type="presParOf" srcId="{9536E0B3-83CB-40B6-BC6C-0610D5AAA622}" destId="{948890FB-0053-419A-9F25-7A55DF3DC7C7}" srcOrd="7" destOrd="0" presId="urn:microsoft.com/office/officeart/2005/8/layout/chevron2"/>
    <dgm:cxn modelId="{EA59E381-AFF4-4D8C-968A-0BF12BCE290E}" type="presParOf" srcId="{9536E0B3-83CB-40B6-BC6C-0610D5AAA622}" destId="{731AD1FB-4CF2-4939-8ED1-B95F24BC645A}" srcOrd="8" destOrd="0" presId="urn:microsoft.com/office/officeart/2005/8/layout/chevron2"/>
    <dgm:cxn modelId="{5806F53D-E841-4F28-8C1C-074841A1BC31}" type="presParOf" srcId="{731AD1FB-4CF2-4939-8ED1-B95F24BC645A}" destId="{44280B11-FEEF-4D92-908C-71FB72F1CD17}" srcOrd="0" destOrd="0" presId="urn:microsoft.com/office/officeart/2005/8/layout/chevron2"/>
    <dgm:cxn modelId="{885B133A-FBFE-4346-ADB2-554E04B6AAE5}" type="presParOf" srcId="{731AD1FB-4CF2-4939-8ED1-B95F24BC645A}" destId="{1BA80882-1977-4222-BCFC-07A2846D947F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9EF649-5254-4693-8321-C545EF9CA4E6}">
      <dsp:nvSpPr>
        <dsp:cNvPr id="0" name=""/>
        <dsp:cNvSpPr/>
      </dsp:nvSpPr>
      <dsp:spPr>
        <a:xfrm rot="5400000">
          <a:off x="-158004" y="161509"/>
          <a:ext cx="1053366" cy="73735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Make</a:t>
          </a:r>
          <a:endParaRPr lang="en-US" sz="1600" kern="1200" dirty="0"/>
        </a:p>
      </dsp:txBody>
      <dsp:txXfrm rot="-5400000">
        <a:off x="1" y="372182"/>
        <a:ext cx="737356" cy="316010"/>
      </dsp:txXfrm>
    </dsp:sp>
    <dsp:sp modelId="{53464F2C-7EC3-43DA-B233-A135AB50B886}">
      <dsp:nvSpPr>
        <dsp:cNvPr id="0" name=""/>
        <dsp:cNvSpPr/>
      </dsp:nvSpPr>
      <dsp:spPr>
        <a:xfrm rot="5400000">
          <a:off x="4373146" y="-3632284"/>
          <a:ext cx="684688" cy="795626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Created by Stuart Feldman in </a:t>
          </a:r>
          <a:r>
            <a:rPr lang="en-US" sz="1800" b="1" kern="1200" dirty="0" smtClean="0"/>
            <a:t>April 1976</a:t>
          </a:r>
          <a:r>
            <a:rPr lang="en-US" sz="1800" kern="1200" dirty="0" smtClean="0"/>
            <a:t> at Bell Labs. 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Key File : </a:t>
          </a:r>
          <a:r>
            <a:rPr lang="en-US" sz="1800" kern="1200" dirty="0" smtClean="0">
              <a:solidFill>
                <a:srgbClr val="0000FF"/>
              </a:solidFill>
            </a:rPr>
            <a:t>makefile </a:t>
          </a:r>
          <a:r>
            <a:rPr lang="en-US" sz="1800" kern="1200" dirty="0" smtClean="0"/>
            <a:t>(used widely for Unix System)</a:t>
          </a:r>
          <a:endParaRPr lang="en-US" sz="1800" kern="1200" dirty="0"/>
        </a:p>
      </dsp:txBody>
      <dsp:txXfrm rot="-5400000">
        <a:off x="737357" y="36929"/>
        <a:ext cx="7922843" cy="617840"/>
      </dsp:txXfrm>
    </dsp:sp>
    <dsp:sp modelId="{2D7DD317-ECDF-4A58-8411-7D57033F61B8}">
      <dsp:nvSpPr>
        <dsp:cNvPr id="0" name=""/>
        <dsp:cNvSpPr/>
      </dsp:nvSpPr>
      <dsp:spPr>
        <a:xfrm rot="5400000">
          <a:off x="-158004" y="1097418"/>
          <a:ext cx="1053366" cy="73735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Apache</a:t>
          </a:r>
          <a:r>
            <a:rPr lang="en-US" sz="1000" kern="1200" dirty="0" smtClean="0"/>
            <a:t> Ant</a:t>
          </a:r>
          <a:endParaRPr lang="en-US" sz="1000" kern="1200" dirty="0"/>
        </a:p>
      </dsp:txBody>
      <dsp:txXfrm rot="-5400000">
        <a:off x="1" y="1308091"/>
        <a:ext cx="737356" cy="316010"/>
      </dsp:txXfrm>
    </dsp:sp>
    <dsp:sp modelId="{C5A3EEF3-B8D1-4773-BA83-2F461D49BBD8}">
      <dsp:nvSpPr>
        <dsp:cNvPr id="0" name=""/>
        <dsp:cNvSpPr/>
      </dsp:nvSpPr>
      <dsp:spPr>
        <a:xfrm rot="5400000">
          <a:off x="4372966" y="-2696195"/>
          <a:ext cx="685048" cy="795626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smtClean="0"/>
            <a:t>Originally </a:t>
          </a:r>
          <a:r>
            <a:rPr lang="en-US" sz="1800" kern="1200" dirty="0" smtClean="0"/>
            <a:t>came from the Apache Tomcat project in </a:t>
          </a:r>
          <a:r>
            <a:rPr lang="en-US" sz="1800" b="1" kern="1200" dirty="0" smtClean="0"/>
            <a:t>early 2000</a:t>
          </a:r>
          <a:r>
            <a:rPr lang="en-US" sz="1800" kern="1200" dirty="0" smtClean="0"/>
            <a:t>.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Description Language : XML (</a:t>
          </a:r>
          <a:r>
            <a:rPr lang="en-US" sz="1800" kern="1200" dirty="0" smtClean="0">
              <a:solidFill>
                <a:srgbClr val="0000FF"/>
              </a:solidFill>
            </a:rPr>
            <a:t>build.xml</a:t>
          </a:r>
          <a:r>
            <a:rPr lang="en-US" sz="1800" kern="1200" dirty="0" smtClean="0"/>
            <a:t>)</a:t>
          </a:r>
          <a:endParaRPr lang="en-US" sz="1800" kern="1200" dirty="0"/>
        </a:p>
      </dsp:txBody>
      <dsp:txXfrm rot="-5400000">
        <a:off x="737357" y="972855"/>
        <a:ext cx="7922826" cy="618166"/>
      </dsp:txXfrm>
    </dsp:sp>
    <dsp:sp modelId="{43BD950C-B867-4D3D-9E2C-5644638EAB96}">
      <dsp:nvSpPr>
        <dsp:cNvPr id="0" name=""/>
        <dsp:cNvSpPr/>
      </dsp:nvSpPr>
      <dsp:spPr>
        <a:xfrm rot="5400000">
          <a:off x="-158004" y="2033327"/>
          <a:ext cx="1053366" cy="73735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Maven</a:t>
          </a:r>
          <a:endParaRPr lang="en-US" sz="1600" kern="1200" dirty="0"/>
        </a:p>
      </dsp:txBody>
      <dsp:txXfrm rot="-5400000">
        <a:off x="1" y="2244000"/>
        <a:ext cx="737356" cy="316010"/>
      </dsp:txXfrm>
    </dsp:sp>
    <dsp:sp modelId="{2223A1DE-E7F8-43DB-B5C3-8AEAC855DEB2}">
      <dsp:nvSpPr>
        <dsp:cNvPr id="0" name=""/>
        <dsp:cNvSpPr/>
      </dsp:nvSpPr>
      <dsp:spPr>
        <a:xfrm rot="5400000">
          <a:off x="4373146" y="-1760466"/>
          <a:ext cx="684688" cy="795626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Released on </a:t>
          </a:r>
          <a:r>
            <a:rPr lang="en-US" sz="1800" b="1" kern="1200" dirty="0" smtClean="0"/>
            <a:t>March 2002</a:t>
          </a:r>
          <a:r>
            <a:rPr lang="en-US" sz="1800" kern="1200" dirty="0" smtClean="0"/>
            <a:t>, Convention over Configuration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Description Language : XML (</a:t>
          </a:r>
          <a:r>
            <a:rPr lang="en-US" sz="1800" kern="1200" dirty="0" smtClean="0">
              <a:solidFill>
                <a:srgbClr val="0000FF"/>
              </a:solidFill>
            </a:rPr>
            <a:t>pom.xml</a:t>
          </a:r>
          <a:r>
            <a:rPr lang="en-US" sz="1800" kern="1200" dirty="0" smtClean="0"/>
            <a:t> in Maven-2/</a:t>
          </a:r>
          <a:r>
            <a:rPr lang="en-US" sz="1800" kern="1200" dirty="0" smtClean="0">
              <a:solidFill>
                <a:srgbClr val="0000FF"/>
              </a:solidFill>
            </a:rPr>
            <a:t>project.xml</a:t>
          </a:r>
          <a:r>
            <a:rPr lang="en-US" sz="1800" kern="1200" dirty="0" smtClean="0"/>
            <a:t> in Maven-1)</a:t>
          </a:r>
          <a:endParaRPr lang="en-US" sz="1800" kern="1200" dirty="0"/>
        </a:p>
      </dsp:txBody>
      <dsp:txXfrm rot="-5400000">
        <a:off x="737357" y="1908747"/>
        <a:ext cx="7922843" cy="617840"/>
      </dsp:txXfrm>
    </dsp:sp>
    <dsp:sp modelId="{714FF184-A6EE-4936-924B-B75C1C21970F}">
      <dsp:nvSpPr>
        <dsp:cNvPr id="0" name=""/>
        <dsp:cNvSpPr/>
      </dsp:nvSpPr>
      <dsp:spPr>
        <a:xfrm rot="5400000">
          <a:off x="-158004" y="2969236"/>
          <a:ext cx="1053366" cy="73735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Gradle</a:t>
          </a:r>
          <a:endParaRPr lang="en-US" sz="1600" kern="1200" dirty="0"/>
        </a:p>
      </dsp:txBody>
      <dsp:txXfrm rot="-5400000">
        <a:off x="1" y="3179909"/>
        <a:ext cx="737356" cy="316010"/>
      </dsp:txXfrm>
    </dsp:sp>
    <dsp:sp modelId="{5E10FFDC-59EA-4152-8923-EE355C984CC4}">
      <dsp:nvSpPr>
        <dsp:cNvPr id="0" name=""/>
        <dsp:cNvSpPr/>
      </dsp:nvSpPr>
      <dsp:spPr>
        <a:xfrm rot="5400000">
          <a:off x="4373146" y="-824557"/>
          <a:ext cx="684688" cy="795626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Initial release in </a:t>
          </a:r>
          <a:r>
            <a:rPr lang="en-US" sz="1800" b="1" kern="1200" dirty="0" smtClean="0"/>
            <a:t>Year 2007</a:t>
          </a:r>
          <a:r>
            <a:rPr lang="en-US" sz="1800" kern="1200" dirty="0" smtClean="0"/>
            <a:t> combined good parts of both Apache Ant and Maven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Description Language : DSL - based on Groovy Language (</a:t>
          </a:r>
          <a:r>
            <a:rPr lang="en-US" sz="1800" kern="1200" dirty="0" err="1" smtClean="0">
              <a:solidFill>
                <a:srgbClr val="0000FF"/>
              </a:solidFill>
            </a:rPr>
            <a:t>build.gradle</a:t>
          </a:r>
          <a:r>
            <a:rPr lang="en-US" sz="1800" kern="1200" dirty="0" smtClean="0"/>
            <a:t>) </a:t>
          </a:r>
          <a:endParaRPr lang="en-US" sz="1800" kern="1200" dirty="0"/>
        </a:p>
      </dsp:txBody>
      <dsp:txXfrm rot="-5400000">
        <a:off x="737357" y="2844656"/>
        <a:ext cx="7922843" cy="617840"/>
      </dsp:txXfrm>
    </dsp:sp>
    <dsp:sp modelId="{44280B11-FEEF-4D92-908C-71FB72F1CD17}">
      <dsp:nvSpPr>
        <dsp:cNvPr id="0" name=""/>
        <dsp:cNvSpPr/>
      </dsp:nvSpPr>
      <dsp:spPr>
        <a:xfrm rot="5400000">
          <a:off x="-158004" y="3905145"/>
          <a:ext cx="1053366" cy="73735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kern="1200" dirty="0" smtClean="0"/>
            <a:t>SBT</a:t>
          </a:r>
          <a:endParaRPr lang="en-US" sz="2000" b="0" kern="1200" dirty="0"/>
        </a:p>
      </dsp:txBody>
      <dsp:txXfrm rot="-5400000">
        <a:off x="1" y="4115818"/>
        <a:ext cx="737356" cy="316010"/>
      </dsp:txXfrm>
    </dsp:sp>
    <dsp:sp modelId="{1BA80882-1977-4222-BCFC-07A2846D947F}">
      <dsp:nvSpPr>
        <dsp:cNvPr id="0" name=""/>
        <dsp:cNvSpPr/>
      </dsp:nvSpPr>
      <dsp:spPr>
        <a:xfrm rot="5400000">
          <a:off x="4373146" y="111351"/>
          <a:ext cx="684688" cy="795626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0" kern="1200" dirty="0" smtClean="0"/>
            <a:t>First stable release on </a:t>
          </a:r>
          <a:r>
            <a:rPr lang="en-US" sz="1800" b="1" kern="1200" dirty="0" smtClean="0"/>
            <a:t>March, 2015</a:t>
          </a:r>
          <a:endParaRPr lang="en-US" sz="1800" b="1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0" kern="1200" dirty="0" smtClean="0"/>
            <a:t>Description Language : DSL - based on Scala Language (</a:t>
          </a:r>
          <a:r>
            <a:rPr lang="en-US" sz="1800" b="0" kern="1200" dirty="0" err="1" smtClean="0">
              <a:solidFill>
                <a:srgbClr val="0000FF"/>
              </a:solidFill>
            </a:rPr>
            <a:t>build.sbt</a:t>
          </a:r>
          <a:r>
            <a:rPr lang="en-US" sz="1800" b="0" kern="1200" dirty="0" smtClean="0"/>
            <a:t>)</a:t>
          </a:r>
          <a:endParaRPr lang="en-US" sz="1800" b="0" kern="1200" dirty="0"/>
        </a:p>
      </dsp:txBody>
      <dsp:txXfrm rot="-5400000">
        <a:off x="737357" y="3780564"/>
        <a:ext cx="7922843" cy="6178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9EF649-5254-4693-8321-C545EF9CA4E6}">
      <dsp:nvSpPr>
        <dsp:cNvPr id="0" name=""/>
        <dsp:cNvSpPr/>
      </dsp:nvSpPr>
      <dsp:spPr>
        <a:xfrm rot="5400000">
          <a:off x="-158004" y="161509"/>
          <a:ext cx="1053366" cy="73735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Make</a:t>
          </a:r>
          <a:endParaRPr lang="en-US" sz="1600" kern="1200" dirty="0"/>
        </a:p>
      </dsp:txBody>
      <dsp:txXfrm rot="-5400000">
        <a:off x="1" y="372182"/>
        <a:ext cx="737356" cy="316010"/>
      </dsp:txXfrm>
    </dsp:sp>
    <dsp:sp modelId="{53464F2C-7EC3-43DA-B233-A135AB50B886}">
      <dsp:nvSpPr>
        <dsp:cNvPr id="0" name=""/>
        <dsp:cNvSpPr/>
      </dsp:nvSpPr>
      <dsp:spPr>
        <a:xfrm rot="5400000">
          <a:off x="4373146" y="-3632284"/>
          <a:ext cx="684688" cy="795626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Created by Stuart Feldman in </a:t>
          </a:r>
          <a:r>
            <a:rPr lang="en-US" sz="1800" b="1" kern="1200" dirty="0" smtClean="0"/>
            <a:t>April 1976</a:t>
          </a:r>
          <a:r>
            <a:rPr lang="en-US" sz="1800" kern="1200" dirty="0" smtClean="0"/>
            <a:t> at Bell Labs. 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Key File : </a:t>
          </a:r>
          <a:r>
            <a:rPr lang="en-US" sz="1800" kern="1200" dirty="0" smtClean="0">
              <a:solidFill>
                <a:srgbClr val="0000FF"/>
              </a:solidFill>
            </a:rPr>
            <a:t>makefile </a:t>
          </a:r>
          <a:r>
            <a:rPr lang="en-US" sz="1800" kern="1200" dirty="0" smtClean="0"/>
            <a:t>(used widely for Unix System)</a:t>
          </a:r>
          <a:endParaRPr lang="en-US" sz="1800" kern="1200" dirty="0"/>
        </a:p>
      </dsp:txBody>
      <dsp:txXfrm rot="-5400000">
        <a:off x="737357" y="36929"/>
        <a:ext cx="7922843" cy="617840"/>
      </dsp:txXfrm>
    </dsp:sp>
    <dsp:sp modelId="{2D7DD317-ECDF-4A58-8411-7D57033F61B8}">
      <dsp:nvSpPr>
        <dsp:cNvPr id="0" name=""/>
        <dsp:cNvSpPr/>
      </dsp:nvSpPr>
      <dsp:spPr>
        <a:xfrm rot="5400000">
          <a:off x="-158004" y="1097418"/>
          <a:ext cx="1053366" cy="73735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Apache</a:t>
          </a:r>
          <a:r>
            <a:rPr lang="en-US" sz="1000" kern="1200" dirty="0" smtClean="0"/>
            <a:t> Ant</a:t>
          </a:r>
          <a:endParaRPr lang="en-US" sz="1000" kern="1200" dirty="0"/>
        </a:p>
      </dsp:txBody>
      <dsp:txXfrm rot="-5400000">
        <a:off x="1" y="1308091"/>
        <a:ext cx="737356" cy="316010"/>
      </dsp:txXfrm>
    </dsp:sp>
    <dsp:sp modelId="{C5A3EEF3-B8D1-4773-BA83-2F461D49BBD8}">
      <dsp:nvSpPr>
        <dsp:cNvPr id="0" name=""/>
        <dsp:cNvSpPr/>
      </dsp:nvSpPr>
      <dsp:spPr>
        <a:xfrm rot="5400000">
          <a:off x="4372966" y="-2696195"/>
          <a:ext cx="685048" cy="795626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smtClean="0"/>
            <a:t>Originally </a:t>
          </a:r>
          <a:r>
            <a:rPr lang="en-US" sz="1800" kern="1200" dirty="0" smtClean="0"/>
            <a:t>came from the Apache Tomcat project in </a:t>
          </a:r>
          <a:r>
            <a:rPr lang="en-US" sz="1800" b="1" kern="1200" dirty="0" smtClean="0"/>
            <a:t>early 2000</a:t>
          </a:r>
          <a:r>
            <a:rPr lang="en-US" sz="1800" kern="1200" dirty="0" smtClean="0"/>
            <a:t>.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Description Language : XML (</a:t>
          </a:r>
          <a:r>
            <a:rPr lang="en-US" sz="1800" kern="1200" dirty="0" smtClean="0">
              <a:solidFill>
                <a:srgbClr val="0000FF"/>
              </a:solidFill>
            </a:rPr>
            <a:t>build.xml</a:t>
          </a:r>
          <a:r>
            <a:rPr lang="en-US" sz="1800" kern="1200" dirty="0" smtClean="0"/>
            <a:t>)</a:t>
          </a:r>
          <a:endParaRPr lang="en-US" sz="1800" kern="1200" dirty="0"/>
        </a:p>
      </dsp:txBody>
      <dsp:txXfrm rot="-5400000">
        <a:off x="737357" y="972855"/>
        <a:ext cx="7922826" cy="618166"/>
      </dsp:txXfrm>
    </dsp:sp>
    <dsp:sp modelId="{43BD950C-B867-4D3D-9E2C-5644638EAB96}">
      <dsp:nvSpPr>
        <dsp:cNvPr id="0" name=""/>
        <dsp:cNvSpPr/>
      </dsp:nvSpPr>
      <dsp:spPr>
        <a:xfrm rot="5400000">
          <a:off x="-158004" y="2033327"/>
          <a:ext cx="1053366" cy="73735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Maven</a:t>
          </a:r>
          <a:endParaRPr lang="en-US" sz="1600" kern="1200" dirty="0"/>
        </a:p>
      </dsp:txBody>
      <dsp:txXfrm rot="-5400000">
        <a:off x="1" y="2244000"/>
        <a:ext cx="737356" cy="316010"/>
      </dsp:txXfrm>
    </dsp:sp>
    <dsp:sp modelId="{2223A1DE-E7F8-43DB-B5C3-8AEAC855DEB2}">
      <dsp:nvSpPr>
        <dsp:cNvPr id="0" name=""/>
        <dsp:cNvSpPr/>
      </dsp:nvSpPr>
      <dsp:spPr>
        <a:xfrm rot="5400000">
          <a:off x="4373146" y="-1760466"/>
          <a:ext cx="684688" cy="795626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Released on </a:t>
          </a:r>
          <a:r>
            <a:rPr lang="en-US" sz="1800" b="1" kern="1200" dirty="0" smtClean="0"/>
            <a:t>March 2002</a:t>
          </a:r>
          <a:r>
            <a:rPr lang="en-US" sz="1800" kern="1200" dirty="0" smtClean="0"/>
            <a:t>, Convention over Configuration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Description Language : XML (</a:t>
          </a:r>
          <a:r>
            <a:rPr lang="en-US" sz="1800" kern="1200" dirty="0" smtClean="0">
              <a:solidFill>
                <a:srgbClr val="0000FF"/>
              </a:solidFill>
            </a:rPr>
            <a:t>pom.xml</a:t>
          </a:r>
          <a:r>
            <a:rPr lang="en-US" sz="1800" kern="1200" dirty="0" smtClean="0"/>
            <a:t> in Maven-2/</a:t>
          </a:r>
          <a:r>
            <a:rPr lang="en-US" sz="1800" kern="1200" dirty="0" smtClean="0">
              <a:solidFill>
                <a:srgbClr val="0000FF"/>
              </a:solidFill>
            </a:rPr>
            <a:t>project.xml</a:t>
          </a:r>
          <a:r>
            <a:rPr lang="en-US" sz="1800" kern="1200" dirty="0" smtClean="0"/>
            <a:t> in Maven-1)</a:t>
          </a:r>
          <a:endParaRPr lang="en-US" sz="1800" kern="1200" dirty="0"/>
        </a:p>
      </dsp:txBody>
      <dsp:txXfrm rot="-5400000">
        <a:off x="737357" y="1908747"/>
        <a:ext cx="7922843" cy="617840"/>
      </dsp:txXfrm>
    </dsp:sp>
    <dsp:sp modelId="{714FF184-A6EE-4936-924B-B75C1C21970F}">
      <dsp:nvSpPr>
        <dsp:cNvPr id="0" name=""/>
        <dsp:cNvSpPr/>
      </dsp:nvSpPr>
      <dsp:spPr>
        <a:xfrm rot="5400000">
          <a:off x="-158004" y="2969236"/>
          <a:ext cx="1053366" cy="73735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Gradle</a:t>
          </a:r>
          <a:endParaRPr lang="en-US" sz="1600" kern="1200" dirty="0"/>
        </a:p>
      </dsp:txBody>
      <dsp:txXfrm rot="-5400000">
        <a:off x="1" y="3179909"/>
        <a:ext cx="737356" cy="316010"/>
      </dsp:txXfrm>
    </dsp:sp>
    <dsp:sp modelId="{5E10FFDC-59EA-4152-8923-EE355C984CC4}">
      <dsp:nvSpPr>
        <dsp:cNvPr id="0" name=""/>
        <dsp:cNvSpPr/>
      </dsp:nvSpPr>
      <dsp:spPr>
        <a:xfrm rot="5400000">
          <a:off x="4373146" y="-824557"/>
          <a:ext cx="684688" cy="795626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Initial release in </a:t>
          </a:r>
          <a:r>
            <a:rPr lang="en-US" sz="1800" b="1" kern="1200" dirty="0" smtClean="0"/>
            <a:t>Year 2007</a:t>
          </a:r>
          <a:r>
            <a:rPr lang="en-US" sz="1800" kern="1200" dirty="0" smtClean="0"/>
            <a:t> combined good parts of both Apache Ant and Maven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Description Language : DSL - based on Groovy Language (</a:t>
          </a:r>
          <a:r>
            <a:rPr lang="en-US" sz="1800" kern="1200" dirty="0" err="1" smtClean="0">
              <a:solidFill>
                <a:srgbClr val="0000FF"/>
              </a:solidFill>
            </a:rPr>
            <a:t>build.gradle</a:t>
          </a:r>
          <a:r>
            <a:rPr lang="en-US" sz="1800" kern="1200" dirty="0" smtClean="0"/>
            <a:t>) </a:t>
          </a:r>
          <a:endParaRPr lang="en-US" sz="1800" kern="1200" dirty="0"/>
        </a:p>
      </dsp:txBody>
      <dsp:txXfrm rot="-5400000">
        <a:off x="737357" y="2844656"/>
        <a:ext cx="7922843" cy="617840"/>
      </dsp:txXfrm>
    </dsp:sp>
    <dsp:sp modelId="{44280B11-FEEF-4D92-908C-71FB72F1CD17}">
      <dsp:nvSpPr>
        <dsp:cNvPr id="0" name=""/>
        <dsp:cNvSpPr/>
      </dsp:nvSpPr>
      <dsp:spPr>
        <a:xfrm rot="5400000">
          <a:off x="-158004" y="3905145"/>
          <a:ext cx="1053366" cy="73735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kern="1200" dirty="0" smtClean="0"/>
            <a:t>SBT</a:t>
          </a:r>
          <a:endParaRPr lang="en-US" sz="2000" b="0" kern="1200" dirty="0"/>
        </a:p>
      </dsp:txBody>
      <dsp:txXfrm rot="-5400000">
        <a:off x="1" y="4115818"/>
        <a:ext cx="737356" cy="316010"/>
      </dsp:txXfrm>
    </dsp:sp>
    <dsp:sp modelId="{1BA80882-1977-4222-BCFC-07A2846D947F}">
      <dsp:nvSpPr>
        <dsp:cNvPr id="0" name=""/>
        <dsp:cNvSpPr/>
      </dsp:nvSpPr>
      <dsp:spPr>
        <a:xfrm rot="5400000">
          <a:off x="4373146" y="111351"/>
          <a:ext cx="684688" cy="795626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0" kern="1200" dirty="0" smtClean="0"/>
            <a:t>First stable release on </a:t>
          </a:r>
          <a:r>
            <a:rPr lang="en-US" sz="1800" b="1" kern="1200" dirty="0" smtClean="0"/>
            <a:t>March, 2015</a:t>
          </a:r>
          <a:endParaRPr lang="en-US" sz="1800" b="1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0" kern="1200" dirty="0" smtClean="0"/>
            <a:t>Description Language : DSL - based on Scala Language (</a:t>
          </a:r>
          <a:r>
            <a:rPr lang="en-US" sz="1800" b="0" kern="1200" dirty="0" err="1" smtClean="0">
              <a:solidFill>
                <a:srgbClr val="0000FF"/>
              </a:solidFill>
            </a:rPr>
            <a:t>build.sbt</a:t>
          </a:r>
          <a:r>
            <a:rPr lang="en-US" sz="1800" b="0" kern="1200" dirty="0" smtClean="0"/>
            <a:t>)</a:t>
          </a:r>
          <a:endParaRPr lang="en-US" sz="1800" b="0" kern="1200" dirty="0"/>
        </a:p>
      </dsp:txBody>
      <dsp:txXfrm rot="-5400000">
        <a:off x="737357" y="3780564"/>
        <a:ext cx="7922843" cy="6178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F3DB0290-AD4D-4875-AE36-9B95EED37B23}" type="datetimeFigureOut">
              <a:rPr lang="en-US"/>
              <a:pPr>
                <a:defRPr/>
              </a:pPr>
              <a:t>7/29/2015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392957E-9FAD-400F-965F-6B63005E97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3294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4DB1155-23EC-48ED-968C-871B97B5CB18}" type="datetimeFigureOut">
              <a:rPr lang="en-US"/>
              <a:pPr>
                <a:defRPr/>
              </a:pPr>
              <a:t>7/29/2015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08DA488-622B-4B03-89F7-0C7090BEF1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9905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10547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BFC098BE-2450-4FD3-894F-B15F79DEF8A6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42</a:t>
            </a:fld>
            <a:endParaRPr lang="en-US" dirty="0" smtClean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660EB3A-D604-4AB8-B6FE-517D58584C8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569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/Content/Bullet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629" b="8450"/>
          <a:stretch>
            <a:fillRect/>
          </a:stretch>
        </p:blipFill>
        <p:spPr bwMode="auto">
          <a:xfrm>
            <a:off x="2552700" y="2982913"/>
            <a:ext cx="6591300" cy="3875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8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2"/>
            <a:ext cx="7269734" cy="4724717"/>
          </a:xfrm>
          <a:prstGeom prst="rect">
            <a:avLst/>
          </a:prstGeom>
        </p:spPr>
        <p:txBody>
          <a:bodyPr/>
          <a:lstStyle>
            <a:lvl1pPr marL="457200" indent="-228600">
              <a:buFont typeface="Arial" pitchFamily="34" charset="0"/>
              <a:buChar char="•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32EA29C-C541-4170-82C5-9362BD02D04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029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Slide with Text - Op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5306251"/>
            <a:ext cx="7269734" cy="1423733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idx="1"/>
          </p:nvPr>
        </p:nvSpPr>
        <p:spPr>
          <a:xfrm>
            <a:off x="1752600" y="1856231"/>
            <a:ext cx="5644896" cy="31546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89CA7F7-F4C4-4DC2-8A57-21C659CD721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6984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with Text - Op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56231"/>
            <a:ext cx="4260850" cy="31546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0"/>
          </p:nvPr>
        </p:nvSpPr>
        <p:spPr>
          <a:xfrm>
            <a:off x="4572000" y="1758379"/>
            <a:ext cx="4343400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1EA9D3A-9DF0-413E-93DD-8C0E48055F8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1929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with Text -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8" name="Rectangle 3"/>
          <p:cNvSpPr>
            <a:spLocks noChangeArrowheads="1"/>
          </p:cNvSpPr>
          <p:nvPr userDrawn="1"/>
        </p:nvSpPr>
        <p:spPr bwMode="auto">
          <a:xfrm>
            <a:off x="209550" y="2327275"/>
            <a:ext cx="21558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>
                <a:solidFill>
                  <a:schemeClr val="bg1"/>
                </a:solidFill>
                <a:latin typeface="Microsoft Sans Serif" pitchFamily="34" charset="0"/>
                <a:ea typeface="Kozuka Gothic Pro L" pitchFamily="34" charset="-128"/>
                <a:cs typeface="Microsoft Sans Serif" pitchFamily="34" charset="0"/>
              </a:rPr>
              <a:t>Place image here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56232"/>
            <a:ext cx="2136775" cy="15820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0"/>
          </p:nvPr>
        </p:nvSpPr>
        <p:spPr>
          <a:xfrm>
            <a:off x="2498280" y="1721803"/>
            <a:ext cx="6389687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2D103BA-A63D-434B-BBAA-F783C63294D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2015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4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auto">
          <a:xfrm flipH="1">
            <a:off x="-9525" y="1457325"/>
            <a:ext cx="2286000" cy="795338"/>
          </a:xfrm>
          <a:prstGeom prst="rect">
            <a:avLst/>
          </a:prstGeom>
          <a:solidFill>
            <a:srgbClr val="00547E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 bwMode="auto">
          <a:xfrm flipH="1">
            <a:off x="4572000" y="1457325"/>
            <a:ext cx="2286000" cy="795338"/>
          </a:xfrm>
          <a:prstGeom prst="rect">
            <a:avLst/>
          </a:prstGeom>
          <a:solidFill>
            <a:srgbClr val="B36005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 bwMode="auto">
          <a:xfrm flipH="1">
            <a:off x="6858000" y="1457325"/>
            <a:ext cx="2286000" cy="795338"/>
          </a:xfrm>
          <a:prstGeom prst="rect">
            <a:avLst/>
          </a:prstGeom>
          <a:solidFill>
            <a:srgbClr val="EB7E07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Rectangle 13"/>
          <p:cNvSpPr/>
          <p:nvPr/>
        </p:nvSpPr>
        <p:spPr bwMode="auto">
          <a:xfrm flipH="1">
            <a:off x="2278063" y="1457325"/>
            <a:ext cx="2293937" cy="795338"/>
          </a:xfrm>
          <a:prstGeom prst="rect">
            <a:avLst/>
          </a:prstGeom>
          <a:solidFill>
            <a:srgbClr val="0075B0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 bwMode="auto">
          <a:xfrm flipH="1" flipV="1">
            <a:off x="2278063" y="2252663"/>
            <a:ext cx="2293937" cy="3343275"/>
          </a:xfrm>
          <a:prstGeom prst="rect">
            <a:avLst/>
          </a:prstGeom>
          <a:solidFill>
            <a:srgbClr val="69CAFB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" name="Rectangle 15"/>
          <p:cNvSpPr/>
          <p:nvPr/>
        </p:nvSpPr>
        <p:spPr bwMode="auto">
          <a:xfrm flipH="1" flipV="1">
            <a:off x="4572000" y="2252663"/>
            <a:ext cx="2286000" cy="3343275"/>
          </a:xfrm>
          <a:prstGeom prst="rect">
            <a:avLst/>
          </a:prstGeom>
          <a:solidFill>
            <a:srgbClr val="FAB160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defRPr/>
            </a:pPr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8" name="Rectangle 17"/>
          <p:cNvSpPr/>
          <p:nvPr/>
        </p:nvSpPr>
        <p:spPr bwMode="auto">
          <a:xfrm flipH="1" flipV="1">
            <a:off x="-9525" y="2252663"/>
            <a:ext cx="2286000" cy="3343275"/>
          </a:xfrm>
          <a:prstGeom prst="rect">
            <a:avLst/>
          </a:prstGeom>
          <a:solidFill>
            <a:srgbClr val="44BDFA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defRPr/>
            </a:pPr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" name="Rectangle 19"/>
          <p:cNvSpPr/>
          <p:nvPr userDrawn="1"/>
        </p:nvSpPr>
        <p:spPr bwMode="auto">
          <a:xfrm flipH="1" flipV="1">
            <a:off x="6858000" y="2252663"/>
            <a:ext cx="2286000" cy="3343275"/>
          </a:xfrm>
          <a:prstGeom prst="rect">
            <a:avLst/>
          </a:prstGeom>
          <a:solidFill>
            <a:srgbClr val="FDD9B1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3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2" name="Text Placeholder 3"/>
          <p:cNvSpPr>
            <a:spLocks noGrp="1"/>
          </p:cNvSpPr>
          <p:nvPr>
            <p:ph type="body" sz="half" idx="2"/>
          </p:nvPr>
        </p:nvSpPr>
        <p:spPr>
          <a:xfrm>
            <a:off x="128017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67713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62856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700" kern="1200" dirty="0" smtClean="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9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48856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700" kern="1200" dirty="0" smtClean="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7"/>
          </p:nvPr>
        </p:nvSpPr>
        <p:spPr>
          <a:xfrm>
            <a:off x="128017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67712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2000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half" idx="20"/>
          </p:nvPr>
        </p:nvSpPr>
        <p:spPr>
          <a:xfrm>
            <a:off x="6857999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6" name="Slide Number Placehold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2CAF88E-6F27-44C8-9EA2-48A00F8046E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213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3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 flipV="1">
            <a:off x="2286000" y="2252663"/>
            <a:ext cx="2286000" cy="3343275"/>
          </a:xfrm>
          <a:prstGeom prst="rect">
            <a:avLst/>
          </a:prstGeom>
          <a:solidFill>
            <a:srgbClr val="44BDFA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 flipV="1">
            <a:off x="6858000" y="2252663"/>
            <a:ext cx="2286000" cy="3343275"/>
          </a:xfrm>
          <a:prstGeom prst="rect">
            <a:avLst/>
          </a:prstGeom>
          <a:solidFill>
            <a:srgbClr val="44BDFA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 flipV="1">
            <a:off x="4572000" y="2252663"/>
            <a:ext cx="2286000" cy="3343275"/>
          </a:xfrm>
          <a:prstGeom prst="rect">
            <a:avLst/>
          </a:prstGeom>
          <a:solidFill>
            <a:srgbClr val="65C9F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 flipV="1">
            <a:off x="2286000" y="1457325"/>
            <a:ext cx="2286000" cy="795338"/>
          </a:xfrm>
          <a:prstGeom prst="rect">
            <a:avLst/>
          </a:prstGeom>
          <a:solidFill>
            <a:srgbClr val="00547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 flipV="1">
            <a:off x="4572000" y="1457325"/>
            <a:ext cx="2286000" cy="795338"/>
          </a:xfrm>
          <a:prstGeom prst="rect">
            <a:avLst/>
          </a:prstGeom>
          <a:solidFill>
            <a:srgbClr val="00547E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 flipV="1">
            <a:off x="6858000" y="1457325"/>
            <a:ext cx="2286000" cy="795338"/>
          </a:xfrm>
          <a:prstGeom prst="rect">
            <a:avLst/>
          </a:prstGeom>
          <a:solidFill>
            <a:srgbClr val="00547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 flipH="1">
            <a:off x="0" y="1457325"/>
            <a:ext cx="2286000" cy="792163"/>
          </a:xfrm>
          <a:prstGeom prst="rect">
            <a:avLst/>
          </a:prstGeom>
          <a:solidFill>
            <a:srgbClr val="00547E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20" name="Group 47"/>
          <p:cNvGrpSpPr>
            <a:grpSpLocks/>
          </p:cNvGrpSpPr>
          <p:nvPr userDrawn="1"/>
        </p:nvGrpSpPr>
        <p:grpSpPr bwMode="auto">
          <a:xfrm>
            <a:off x="1836738" y="1608138"/>
            <a:ext cx="352425" cy="266700"/>
            <a:chOff x="1773238" y="1957388"/>
            <a:chExt cx="352425" cy="266700"/>
          </a:xfrm>
        </p:grpSpPr>
        <p:sp>
          <p:nvSpPr>
            <p:cNvPr id="21" name="Isosceles Triangle 20"/>
            <p:cNvSpPr/>
            <p:nvPr/>
          </p:nvSpPr>
          <p:spPr>
            <a:xfrm rot="5400000">
              <a:off x="1716088" y="2014538"/>
              <a:ext cx="266700" cy="152400"/>
            </a:xfrm>
            <a:prstGeom prst="triangle">
              <a:avLst/>
            </a:prstGeom>
            <a:solidFill>
              <a:srgbClr val="004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3" name="Isosceles Triangle 22"/>
            <p:cNvSpPr/>
            <p:nvPr/>
          </p:nvSpPr>
          <p:spPr>
            <a:xfrm rot="5400000">
              <a:off x="1806575" y="2014538"/>
              <a:ext cx="266700" cy="152400"/>
            </a:xfrm>
            <a:prstGeom prst="triangle">
              <a:avLst/>
            </a:prstGeom>
            <a:solidFill>
              <a:srgbClr val="004B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6" name="Isosceles Triangle 25"/>
            <p:cNvSpPr/>
            <p:nvPr/>
          </p:nvSpPr>
          <p:spPr>
            <a:xfrm rot="5400000">
              <a:off x="1916113" y="2014538"/>
              <a:ext cx="266700" cy="152400"/>
            </a:xfrm>
            <a:prstGeom prst="triangle">
              <a:avLst/>
            </a:prstGeom>
            <a:solidFill>
              <a:srgbClr val="00547E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2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3175" y="2252663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95145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700" kern="1200" dirty="0" smtClean="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62856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700" kern="1200" dirty="0" smtClean="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9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48856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700" kern="1200" dirty="0" smtClean="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2000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half" idx="20"/>
          </p:nvPr>
        </p:nvSpPr>
        <p:spPr>
          <a:xfrm>
            <a:off x="6857999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9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9C0BA471-DB2D-4668-BC07-75978C8F4BE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5665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2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2286000" y="1457325"/>
            <a:ext cx="3400425" cy="796925"/>
          </a:xfrm>
          <a:prstGeom prst="rect">
            <a:avLst/>
          </a:prstGeom>
          <a:solidFill>
            <a:srgbClr val="B3600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 flipV="1">
            <a:off x="5686425" y="1457325"/>
            <a:ext cx="3457575" cy="796925"/>
          </a:xfrm>
          <a:prstGeom prst="rect">
            <a:avLst/>
          </a:prstGeom>
          <a:solidFill>
            <a:srgbClr val="B36005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 flipV="1">
            <a:off x="2271713" y="2254250"/>
            <a:ext cx="3414712" cy="3403600"/>
          </a:xfrm>
          <a:prstGeom prst="rect">
            <a:avLst/>
          </a:prstGeom>
          <a:solidFill>
            <a:srgbClr val="FAB16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 flipV="1">
            <a:off x="5686425" y="2254250"/>
            <a:ext cx="3457575" cy="3403600"/>
          </a:xfrm>
          <a:prstGeom prst="rect">
            <a:avLst/>
          </a:prstGeom>
          <a:solidFill>
            <a:srgbClr val="FAB160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0" y="1457325"/>
            <a:ext cx="2286000" cy="796925"/>
          </a:xfrm>
          <a:prstGeom prst="rect">
            <a:avLst/>
          </a:prstGeom>
          <a:solidFill>
            <a:srgbClr val="B36005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16" name="Group 42"/>
          <p:cNvGrpSpPr>
            <a:grpSpLocks/>
          </p:cNvGrpSpPr>
          <p:nvPr userDrawn="1"/>
        </p:nvGrpSpPr>
        <p:grpSpPr bwMode="auto">
          <a:xfrm>
            <a:off x="1827213" y="1611313"/>
            <a:ext cx="371475" cy="266700"/>
            <a:chOff x="1104900" y="1885950"/>
            <a:chExt cx="371475" cy="266700"/>
          </a:xfrm>
        </p:grpSpPr>
        <p:sp>
          <p:nvSpPr>
            <p:cNvPr id="17" name="Isosceles Triangle 16"/>
            <p:cNvSpPr/>
            <p:nvPr userDrawn="1"/>
          </p:nvSpPr>
          <p:spPr>
            <a:xfrm rot="5400000">
              <a:off x="1047750" y="1943100"/>
              <a:ext cx="266700" cy="152400"/>
            </a:xfrm>
            <a:prstGeom prst="triangle">
              <a:avLst/>
            </a:prstGeom>
            <a:solidFill>
              <a:srgbClr val="9F56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8" name="Isosceles Triangle 17"/>
            <p:cNvSpPr/>
            <p:nvPr userDrawn="1"/>
          </p:nvSpPr>
          <p:spPr>
            <a:xfrm rot="5400000">
              <a:off x="1157287" y="1943100"/>
              <a:ext cx="266700" cy="152400"/>
            </a:xfrm>
            <a:prstGeom prst="triangle">
              <a:avLst/>
            </a:prstGeom>
            <a:solidFill>
              <a:srgbClr val="B360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9" name="Isosceles Triangle 18"/>
            <p:cNvSpPr/>
            <p:nvPr userDrawn="1"/>
          </p:nvSpPr>
          <p:spPr>
            <a:xfrm rot="5400000">
              <a:off x="1266825" y="1943100"/>
              <a:ext cx="266700" cy="152400"/>
            </a:xfrm>
            <a:prstGeom prst="triangle">
              <a:avLst/>
            </a:prstGeom>
            <a:solidFill>
              <a:srgbClr val="B36005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20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3175" y="2252663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95144" y="1545146"/>
            <a:ext cx="3182111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3"/>
          </p:nvPr>
        </p:nvSpPr>
        <p:spPr>
          <a:xfrm>
            <a:off x="5669280" y="1545146"/>
            <a:ext cx="3236976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3191256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5678424" y="2413826"/>
            <a:ext cx="3227832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C441B02-83F8-43C4-8D46-D305778B383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6073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3E9D2AD7-9239-4C1F-A575-95B5CC0AD30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0740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/>
          <p:cNvPicPr>
            <a:picLocks noChangeAspect="1" noChangeArrowheads="1"/>
          </p:cNvPicPr>
          <p:nvPr userDrawn="1"/>
        </p:nvPicPr>
        <p:blipFill>
          <a:blip r:embed="rId2">
            <a:lum bright="2000" contras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0"/>
          <a:stretch>
            <a:fillRect/>
          </a:stretch>
        </p:blipFill>
        <p:spPr bwMode="auto">
          <a:xfrm>
            <a:off x="0" y="695325"/>
            <a:ext cx="9142413" cy="616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4587875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520825" y="4587875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5012158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4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812A78CE-7E2F-4B5C-940F-71F65420D21C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7398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- Option 1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iStock_000005255967_WBack_03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44" t="21" b="7971"/>
          <a:stretch>
            <a:fillRect/>
          </a:stretch>
        </p:blipFill>
        <p:spPr bwMode="auto">
          <a:xfrm>
            <a:off x="0" y="690563"/>
            <a:ext cx="9144000" cy="616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E024804-5FE4-43EB-A3DC-CE9465AC980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6094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iStock_000005255967_WBack_03.jpg"/>
          <p:cNvPicPr>
            <a:picLocks noChangeAspect="1"/>
          </p:cNvPicPr>
          <p:nvPr userDrawn="1"/>
        </p:nvPicPr>
        <p:blipFill>
          <a:blip r:embed="rId2"/>
          <a:srcRect r="4"/>
          <a:stretch>
            <a:fillRect/>
          </a:stretch>
        </p:blipFill>
        <p:spPr bwMode="auto">
          <a:xfrm>
            <a:off x="0" y="690563"/>
            <a:ext cx="9144000" cy="616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tabLst>
                <a:tab pos="3941763" algn="l"/>
              </a:tabLst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ED4FD61-3630-43C0-9064-4212E978589F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68763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26733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26733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658112" y="3097887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18FE941-9911-4D6C-9A25-EB86B7640D8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312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0562"/>
            <a:ext cx="9151346" cy="616743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999953-0A0C-44B9-BA34-A2EF248FEBFE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35877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35877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658112" y="4012287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576762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/>
          <p:cNvPicPr>
            <a:picLocks noChangeAspect="1" noChangeArrowheads="1"/>
          </p:cNvPicPr>
          <p:nvPr userDrawn="1"/>
        </p:nvPicPr>
        <p:blipFill>
          <a:blip r:embed="rId2">
            <a:lum bright="-4000"/>
          </a:blip>
          <a:srcRect l="16829" t="5225" b="14674"/>
          <a:stretch>
            <a:fillRect/>
          </a:stretch>
        </p:blipFill>
        <p:spPr bwMode="auto">
          <a:xfrm>
            <a:off x="0" y="687388"/>
            <a:ext cx="9144000" cy="6170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26733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26733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658112" y="3097887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tabLst>
                <a:tab pos="2001838" algn="l"/>
              </a:tabLst>
              <a:defRPr sz="320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F60CB7C-8890-4810-AA16-10DB74DA1A12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19563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47A4149F-C60E-483D-A0A5-637C8226A5A7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44145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 descr="iStock_000002285402XSmall_02.jpg"/>
          <p:cNvPicPr>
            <a:picLocks noChangeAspect="1"/>
          </p:cNvPicPr>
          <p:nvPr userDrawn="1"/>
        </p:nvPicPr>
        <p:blipFill>
          <a:blip r:embed="rId2">
            <a:lum bright="-6000"/>
          </a:blip>
          <a:srcRect l="2110" t="3665" r="1407"/>
          <a:stretch>
            <a:fillRect/>
          </a:stretch>
        </p:blipFill>
        <p:spPr bwMode="auto">
          <a:xfrm>
            <a:off x="0" y="687388"/>
            <a:ext cx="9142413" cy="6161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95F7460C-71AC-4577-9B17-092B73AB48AD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20562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2523554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8A506E5-E417-4F9D-AC13-A135209871FF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31831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0" descr="Pune-CT1-GNR-HRB-USA New1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auto">
          <a:xfrm>
            <a:off x="0" y="1454227"/>
            <a:ext cx="8985153" cy="5406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Footer Placeholder 3"/>
          <p:cNvSpPr txBox="1">
            <a:spLocks noGrp="1"/>
          </p:cNvSpPr>
          <p:nvPr userDrawn="1"/>
        </p:nvSpPr>
        <p:spPr bwMode="auto">
          <a:xfrm>
            <a:off x="3733800" y="6494463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AE4DAB37-26B3-4983-9CAA-47C341AFC488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53261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/>
          </p:nvPr>
        </p:nvSpPr>
        <p:spPr>
          <a:xfrm>
            <a:off x="0" y="694944"/>
            <a:ext cx="9144000" cy="6163056"/>
          </a:xfrm>
          <a:prstGeom prst="rect">
            <a:avLst/>
          </a:prstGeom>
          <a:blipFill dpi="0" rotWithShape="1">
            <a:blip r:embed="rId2">
              <a:alphaModFix amt="40000"/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3200">
                <a:noFill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5" name="Rectangle 4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485888" cy="566610"/>
          </a:xfrm>
          <a:prstGeom prst="rect">
            <a:avLst/>
          </a:prstGeom>
        </p:spPr>
        <p:txBody>
          <a:bodyPr/>
          <a:lstStyle>
            <a:lvl1pPr algn="l">
              <a:tabLst>
                <a:tab pos="4516438" algn="l"/>
              </a:tabLst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2523554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3BA7CC9-8F62-44AD-80A5-929721889876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02918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 userDrawn="1"/>
        </p:nvSpPr>
        <p:spPr bwMode="auto">
          <a:xfrm>
            <a:off x="1633538" y="1892300"/>
            <a:ext cx="6291262" cy="69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solidFill>
                <a:prstClr val="black">
                  <a:lumMod val="85000"/>
                  <a:lumOff val="15000"/>
                </a:prstClr>
              </a:solidFill>
              <a:latin typeface="Microsoft Sans Serif" pitchFamily="34" charset="0"/>
              <a:ea typeface="Kozuka Gothic Pro L" pitchFamily="34" charset="-128"/>
              <a:cs typeface="Microsoft Sans Serif" pitchFamily="34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269734" cy="2548445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DD88513-9AFA-4BE4-A22E-EE8AFC87EBED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20446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6733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1520825" y="26733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658112" y="3097887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AE39FDE-B22A-46FC-A160-90B07DD945B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52817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/>
          </p:nvPr>
        </p:nvSpPr>
        <p:spPr>
          <a:xfrm>
            <a:off x="0" y="694944"/>
            <a:ext cx="9144000" cy="6163056"/>
          </a:xfrm>
          <a:prstGeom prst="rect">
            <a:avLst/>
          </a:prstGeom>
          <a:blipFill dpi="0" rotWithShape="1">
            <a:blip r:embed="rId2">
              <a:alphaModFix amt="40000"/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3200">
                <a:noFill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5" name="Rectangle 2"/>
          <p:cNvSpPr>
            <a:spLocks noChangeArrowheads="1"/>
          </p:cNvSpPr>
          <p:nvPr userDrawn="1"/>
        </p:nvSpPr>
        <p:spPr bwMode="auto">
          <a:xfrm>
            <a:off x="1633538" y="1892300"/>
            <a:ext cx="6291262" cy="69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solidFill>
                <a:prstClr val="black">
                  <a:lumMod val="85000"/>
                  <a:lumOff val="15000"/>
                </a:prstClr>
              </a:solidFill>
              <a:latin typeface="Microsoft Sans Serif" pitchFamily="34" charset="0"/>
              <a:ea typeface="Kozuka Gothic Pro L" pitchFamily="34" charset="-128"/>
              <a:cs typeface="Microsoft Sans Serif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269734" cy="2594165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DDEE3E6-CD34-4BA7-BE21-B347395A8995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35200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770105C-75BA-4D3C-9737-FF2454E923E6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5287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85800"/>
            <a:ext cx="9144000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43637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520927C-DEB5-4B60-BF1E-1C39DBA168BA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9251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407988" y="1154113"/>
            <a:ext cx="8328025" cy="513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92CC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AFCBF57-7BA2-4196-86E9-66F079619192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8304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92CC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A3496728-9F0E-48E6-AE29-6FACE6F67DAE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5964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/>
          <p:cNvPicPr>
            <a:picLocks noChangeAspect="1" noChangeArrowheads="1"/>
          </p:cNvPicPr>
          <p:nvPr userDrawn="1"/>
        </p:nvPicPr>
        <p:blipFill>
          <a:blip r:embed="rId2"/>
          <a:stretch>
            <a:fillRect/>
          </a:stretch>
        </p:blipFill>
        <p:spPr bwMode="auto">
          <a:xfrm>
            <a:off x="2552700" y="2982913"/>
            <a:ext cx="6591300" cy="3875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2"/>
            <a:ext cx="7269734" cy="4724717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E451DCD-20BD-4CAD-A0CF-9092C7A2ADF7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11847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5306251"/>
            <a:ext cx="7269734" cy="1075499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Picture Placeholder 2"/>
          <p:cNvSpPr>
            <a:spLocks noGrp="1"/>
          </p:cNvSpPr>
          <p:nvPr>
            <p:ph type="pic" idx="1"/>
          </p:nvPr>
        </p:nvSpPr>
        <p:spPr>
          <a:xfrm>
            <a:off x="1752600" y="1856231"/>
            <a:ext cx="5644896" cy="31546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D166A5C-17C6-4A49-AC19-AC1F236CAA51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72468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56231"/>
            <a:ext cx="4260850" cy="31546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0"/>
          </p:nvPr>
        </p:nvSpPr>
        <p:spPr>
          <a:xfrm>
            <a:off x="4572000" y="1758379"/>
            <a:ext cx="4343400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F07A33B-69A4-4F59-B3B9-C3C4A0901BC6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23022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3"/>
          <p:cNvSpPr>
            <a:spLocks noChangeArrowheads="1"/>
          </p:cNvSpPr>
          <p:nvPr userDrawn="1"/>
        </p:nvSpPr>
        <p:spPr bwMode="auto">
          <a:xfrm>
            <a:off x="209550" y="2327275"/>
            <a:ext cx="215582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prstClr val="white"/>
                </a:solidFill>
                <a:latin typeface="Microsoft Sans Serif" pitchFamily="34" charset="0"/>
                <a:ea typeface="Kozuka Gothic Pro L" pitchFamily="34" charset="-128"/>
                <a:cs typeface="Microsoft Sans Serif" pitchFamily="34" charset="0"/>
              </a:rPr>
              <a:t>Place image here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56232"/>
            <a:ext cx="2136775" cy="15820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0"/>
          </p:nvPr>
        </p:nvSpPr>
        <p:spPr>
          <a:xfrm>
            <a:off x="2498280" y="1721803"/>
            <a:ext cx="6389687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8ACD2C7-4421-45EE-8B74-CF7606631C23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4140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5" name="Group 34"/>
          <p:cNvGrpSpPr>
            <a:grpSpLocks/>
          </p:cNvGrpSpPr>
          <p:nvPr userDrawn="1"/>
        </p:nvGrpSpPr>
        <p:grpSpPr bwMode="auto">
          <a:xfrm>
            <a:off x="-9525" y="1458913"/>
            <a:ext cx="2286000" cy="795337"/>
            <a:chOff x="1000125" y="5848350"/>
            <a:chExt cx="2286000" cy="795338"/>
          </a:xfrm>
        </p:grpSpPr>
        <p:sp>
          <p:nvSpPr>
            <p:cNvPr id="6" name="Rectangle 5"/>
            <p:cNvSpPr/>
            <p:nvPr/>
          </p:nvSpPr>
          <p:spPr bwMode="auto">
            <a:xfrm flipH="1">
              <a:off x="1000125" y="5848350"/>
              <a:ext cx="2286000" cy="795338"/>
            </a:xfrm>
            <a:prstGeom prst="rect">
              <a:avLst/>
            </a:prstGeom>
            <a:solidFill>
              <a:srgbClr val="00547E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Text Placeholder 3"/>
            <p:cNvSpPr txBox="1">
              <a:spLocks/>
            </p:cNvSpPr>
            <p:nvPr/>
          </p:nvSpPr>
          <p:spPr>
            <a:xfrm>
              <a:off x="1138238" y="5872162"/>
              <a:ext cx="1919287" cy="712789"/>
            </a:xfrm>
            <a:prstGeom prst="rect">
              <a:avLst/>
            </a:prstGeom>
          </p:spPr>
          <p:txBody>
            <a:bodyPr/>
            <a:lstStyle>
              <a:lvl1pPr marL="0" indent="0">
                <a:buNone/>
                <a:defRPr sz="170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fontAlgn="auto">
                <a:spcBef>
                  <a:spcPct val="20000"/>
                </a:spcBef>
                <a:spcAft>
                  <a:spcPts val="0"/>
                </a:spcAft>
                <a:buFont typeface="Arial" pitchFamily="34" charset="0"/>
                <a:buNone/>
                <a:defRPr/>
              </a:pPr>
              <a:r>
                <a:rPr lang="en-US" sz="1800" dirty="0" smtClean="0">
                  <a:solidFill>
                    <a:prstClr val="white">
                      <a:lumMod val="95000"/>
                    </a:prstClr>
                  </a:solidFill>
                </a:rPr>
                <a:t>OPD Service</a:t>
              </a:r>
            </a:p>
            <a:p>
              <a:pPr fontAlgn="auto">
                <a:spcBef>
                  <a:spcPct val="20000"/>
                </a:spcBef>
                <a:spcAft>
                  <a:spcPts val="0"/>
                </a:spcAft>
                <a:buFont typeface="Arial" pitchFamily="34" charset="0"/>
                <a:buNone/>
                <a:defRPr/>
              </a:pPr>
              <a:r>
                <a:rPr lang="en-US" sz="1000" dirty="0" smtClean="0">
                  <a:solidFill>
                    <a:prstClr val="white">
                      <a:lumMod val="95000"/>
                    </a:prstClr>
                  </a:solidFill>
                </a:rPr>
                <a:t>(Outsourced Product Development Services)</a:t>
              </a:r>
            </a:p>
          </p:txBody>
        </p:sp>
      </p:grpSp>
      <p:grpSp>
        <p:nvGrpSpPr>
          <p:cNvPr id="8" name="Group 40"/>
          <p:cNvGrpSpPr>
            <a:grpSpLocks/>
          </p:cNvGrpSpPr>
          <p:nvPr userDrawn="1"/>
        </p:nvGrpSpPr>
        <p:grpSpPr bwMode="auto">
          <a:xfrm>
            <a:off x="4562475" y="1457325"/>
            <a:ext cx="2295525" cy="795338"/>
            <a:chOff x="4562856" y="1457325"/>
            <a:chExt cx="2295144" cy="795338"/>
          </a:xfrm>
        </p:grpSpPr>
        <p:sp>
          <p:nvSpPr>
            <p:cNvPr id="9" name="Rectangle 8"/>
            <p:cNvSpPr/>
            <p:nvPr/>
          </p:nvSpPr>
          <p:spPr bwMode="auto">
            <a:xfrm flipH="1">
              <a:off x="4572379" y="1457325"/>
              <a:ext cx="2285621" cy="795338"/>
            </a:xfrm>
            <a:prstGeom prst="rect">
              <a:avLst/>
            </a:prstGeom>
            <a:solidFill>
              <a:srgbClr val="B36005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" name="Text Placeholder 3"/>
            <p:cNvSpPr txBox="1">
              <a:spLocks/>
            </p:cNvSpPr>
            <p:nvPr/>
          </p:nvSpPr>
          <p:spPr>
            <a:xfrm>
              <a:off x="4562856" y="1490663"/>
              <a:ext cx="1920556" cy="712787"/>
            </a:xfrm>
            <a:prstGeom prst="rect">
              <a:avLst/>
            </a:prstGeom>
          </p:spPr>
          <p:txBody>
            <a:bodyPr/>
            <a:lstStyle>
              <a:lvl1pPr marL="0" indent="0">
                <a:buNone/>
                <a:defRPr sz="170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fontAlgn="auto">
                <a:spcBef>
                  <a:spcPct val="20000"/>
                </a:spcBef>
                <a:spcAft>
                  <a:spcPts val="0"/>
                </a:spcAft>
                <a:buFont typeface="Arial" pitchFamily="34" charset="0"/>
                <a:buNone/>
                <a:defRPr/>
              </a:pPr>
              <a:r>
                <a:rPr lang="en-US" sz="1800" dirty="0" smtClean="0">
                  <a:solidFill>
                    <a:prstClr val="white">
                      <a:lumMod val="95000"/>
                    </a:prstClr>
                  </a:solidFill>
                </a:rPr>
                <a:t>Value Added Services</a:t>
              </a:r>
            </a:p>
          </p:txBody>
        </p:sp>
      </p:grpSp>
      <p:grpSp>
        <p:nvGrpSpPr>
          <p:cNvPr id="11" name="Group 46"/>
          <p:cNvGrpSpPr>
            <a:grpSpLocks/>
          </p:cNvGrpSpPr>
          <p:nvPr userDrawn="1"/>
        </p:nvGrpSpPr>
        <p:grpSpPr bwMode="auto">
          <a:xfrm>
            <a:off x="6858000" y="1457325"/>
            <a:ext cx="2286000" cy="795338"/>
            <a:chOff x="6858000" y="1457325"/>
            <a:chExt cx="2286000" cy="795338"/>
          </a:xfrm>
        </p:grpSpPr>
        <p:sp>
          <p:nvSpPr>
            <p:cNvPr id="12" name="Rectangle 11"/>
            <p:cNvSpPr/>
            <p:nvPr/>
          </p:nvSpPr>
          <p:spPr bwMode="auto">
            <a:xfrm flipH="1">
              <a:off x="6858000" y="1457325"/>
              <a:ext cx="2286000" cy="795338"/>
            </a:xfrm>
            <a:prstGeom prst="rect">
              <a:avLst/>
            </a:prstGeom>
            <a:solidFill>
              <a:srgbClr val="EB7E07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Text Placeholder 3"/>
            <p:cNvSpPr txBox="1">
              <a:spLocks/>
            </p:cNvSpPr>
            <p:nvPr/>
          </p:nvSpPr>
          <p:spPr>
            <a:xfrm>
              <a:off x="6867525" y="1490663"/>
              <a:ext cx="1919288" cy="712787"/>
            </a:xfrm>
            <a:prstGeom prst="rect">
              <a:avLst/>
            </a:prstGeom>
          </p:spPr>
          <p:txBody>
            <a:bodyPr/>
            <a:lstStyle>
              <a:lvl1pPr marL="0" indent="0">
                <a:buNone/>
                <a:defRPr sz="170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fontAlgn="auto">
                <a:spcBef>
                  <a:spcPct val="20000"/>
                </a:spcBef>
                <a:spcAft>
                  <a:spcPts val="0"/>
                </a:spcAft>
                <a:buFont typeface="Arial" pitchFamily="34" charset="0"/>
                <a:buNone/>
                <a:defRPr/>
              </a:pPr>
              <a:r>
                <a:rPr lang="en-US" sz="1800" dirty="0" smtClean="0">
                  <a:solidFill>
                    <a:prstClr val="white">
                      <a:lumMod val="95000"/>
                    </a:prstClr>
                  </a:solidFill>
                </a:rPr>
                <a:t>Idea Incubation Center</a:t>
              </a:r>
            </a:p>
          </p:txBody>
        </p:sp>
      </p:grpSp>
      <p:grpSp>
        <p:nvGrpSpPr>
          <p:cNvPr id="14" name="Group 51"/>
          <p:cNvGrpSpPr>
            <a:grpSpLocks/>
          </p:cNvGrpSpPr>
          <p:nvPr userDrawn="1"/>
        </p:nvGrpSpPr>
        <p:grpSpPr bwMode="auto">
          <a:xfrm>
            <a:off x="2266950" y="1457325"/>
            <a:ext cx="2305050" cy="795338"/>
            <a:chOff x="2267712" y="1457325"/>
            <a:chExt cx="2304288" cy="795338"/>
          </a:xfrm>
        </p:grpSpPr>
        <p:sp>
          <p:nvSpPr>
            <p:cNvPr id="15" name="Rectangle 14"/>
            <p:cNvSpPr/>
            <p:nvPr/>
          </p:nvSpPr>
          <p:spPr bwMode="auto">
            <a:xfrm flipH="1">
              <a:off x="2278821" y="1457325"/>
              <a:ext cx="2293179" cy="795338"/>
            </a:xfrm>
            <a:prstGeom prst="rect">
              <a:avLst/>
            </a:prstGeom>
            <a:solidFill>
              <a:srgbClr val="0075B0">
                <a:alpha val="8470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6" name="Text Placeholder 3"/>
            <p:cNvSpPr txBox="1">
              <a:spLocks/>
            </p:cNvSpPr>
            <p:nvPr/>
          </p:nvSpPr>
          <p:spPr>
            <a:xfrm>
              <a:off x="2267712" y="1481138"/>
              <a:ext cx="2304288" cy="712787"/>
            </a:xfrm>
            <a:prstGeom prst="rect">
              <a:avLst/>
            </a:prstGeom>
          </p:spPr>
          <p:txBody>
            <a:bodyPr/>
            <a:lstStyle>
              <a:lvl1pPr marL="0" indent="0">
                <a:buNone/>
                <a:defRPr sz="170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dirty="0" smtClean="0">
                  <a:solidFill>
                    <a:prstClr val="white">
                      <a:lumMod val="95000"/>
                    </a:prstClr>
                  </a:solidFill>
                </a:rPr>
                <a:t>Enterprise Business Solutions</a:t>
              </a:r>
            </a:p>
          </p:txBody>
        </p:sp>
      </p:grpSp>
      <p:grpSp>
        <p:nvGrpSpPr>
          <p:cNvPr id="17" name="Group 57"/>
          <p:cNvGrpSpPr>
            <a:grpSpLocks/>
          </p:cNvGrpSpPr>
          <p:nvPr userDrawn="1"/>
        </p:nvGrpSpPr>
        <p:grpSpPr bwMode="auto">
          <a:xfrm>
            <a:off x="-9525" y="2252663"/>
            <a:ext cx="2286000" cy="3343275"/>
            <a:chOff x="-9525" y="2252663"/>
            <a:chExt cx="2286000" cy="3343275"/>
          </a:xfrm>
        </p:grpSpPr>
        <p:sp>
          <p:nvSpPr>
            <p:cNvPr id="18" name="Rectangle 17"/>
            <p:cNvSpPr/>
            <p:nvPr/>
          </p:nvSpPr>
          <p:spPr bwMode="auto">
            <a:xfrm flipH="1" flipV="1">
              <a:off x="-9525" y="2252663"/>
              <a:ext cx="2286000" cy="3343275"/>
            </a:xfrm>
            <a:prstGeom prst="rect">
              <a:avLst/>
            </a:prstGeom>
            <a:solidFill>
              <a:srgbClr val="44BDFA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prstClr val="black">
                    <a:lumMod val="75000"/>
                    <a:lumOff val="25000"/>
                  </a:prstClr>
                </a:buClr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" name="Text Placeholder 3"/>
            <p:cNvSpPr txBox="1">
              <a:spLocks/>
            </p:cNvSpPr>
            <p:nvPr/>
          </p:nvSpPr>
          <p:spPr>
            <a:xfrm>
              <a:off x="128588" y="2414588"/>
              <a:ext cx="1919287" cy="3024187"/>
            </a:xfrm>
            <a:prstGeom prst="rect">
              <a:avLst/>
            </a:prstGeom>
          </p:spPr>
          <p:txBody>
            <a:bodyPr/>
            <a:lstStyle>
              <a:lvl1pPr marL="119063" marR="0" indent="-119063" algn="l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Software Development</a:t>
              </a:r>
            </a:p>
            <a:p>
              <a:pPr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Software </a:t>
              </a:r>
              <a:b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</a:b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Re-Engineering</a:t>
              </a:r>
            </a:p>
            <a:p>
              <a:pPr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Software Maintenance</a:t>
              </a:r>
            </a:p>
            <a:p>
              <a:pPr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QA and Testing</a:t>
              </a: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pSp>
        <p:nvGrpSpPr>
          <p:cNvPr id="20" name="Group 61"/>
          <p:cNvGrpSpPr>
            <a:grpSpLocks/>
          </p:cNvGrpSpPr>
          <p:nvPr userDrawn="1"/>
        </p:nvGrpSpPr>
        <p:grpSpPr bwMode="auto">
          <a:xfrm>
            <a:off x="2266950" y="2252663"/>
            <a:ext cx="2305050" cy="3343275"/>
            <a:chOff x="2267712" y="2252663"/>
            <a:chExt cx="2304288" cy="3343275"/>
          </a:xfrm>
        </p:grpSpPr>
        <p:sp>
          <p:nvSpPr>
            <p:cNvPr id="21" name="Rectangle 20"/>
            <p:cNvSpPr/>
            <p:nvPr/>
          </p:nvSpPr>
          <p:spPr bwMode="auto">
            <a:xfrm flipH="1" flipV="1">
              <a:off x="2278821" y="2252663"/>
              <a:ext cx="2293179" cy="3343275"/>
            </a:xfrm>
            <a:prstGeom prst="rect">
              <a:avLst/>
            </a:prstGeom>
            <a:solidFill>
              <a:srgbClr val="69CAFB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2" name="Text Placeholder 3"/>
            <p:cNvSpPr txBox="1">
              <a:spLocks/>
            </p:cNvSpPr>
            <p:nvPr/>
          </p:nvSpPr>
          <p:spPr>
            <a:xfrm>
              <a:off x="2267712" y="2414588"/>
              <a:ext cx="2304288" cy="3024187"/>
            </a:xfrm>
            <a:prstGeom prst="rect">
              <a:avLst/>
            </a:prstGeom>
          </p:spPr>
          <p:txBody>
            <a:bodyPr/>
            <a:lstStyle>
              <a:lvl1pPr marL="119063" marR="0" indent="-119063" algn="l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Application Development  and Maintenance</a:t>
              </a:r>
            </a:p>
            <a:p>
              <a:pPr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Enterprise Portals</a:t>
              </a:r>
            </a:p>
            <a:p>
              <a:pPr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SOA Services</a:t>
              </a:r>
            </a:p>
            <a:p>
              <a:pPr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MIS  and Data Analytics</a:t>
              </a: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pSp>
        <p:nvGrpSpPr>
          <p:cNvPr id="23" name="Group 64"/>
          <p:cNvGrpSpPr>
            <a:grpSpLocks/>
          </p:cNvGrpSpPr>
          <p:nvPr userDrawn="1"/>
        </p:nvGrpSpPr>
        <p:grpSpPr bwMode="auto">
          <a:xfrm>
            <a:off x="4572000" y="2252663"/>
            <a:ext cx="2400300" cy="3343275"/>
            <a:chOff x="4572000" y="2252663"/>
            <a:chExt cx="2400300" cy="3343275"/>
          </a:xfrm>
        </p:grpSpPr>
        <p:sp>
          <p:nvSpPr>
            <p:cNvPr id="24" name="Rectangle 23"/>
            <p:cNvSpPr/>
            <p:nvPr/>
          </p:nvSpPr>
          <p:spPr bwMode="auto">
            <a:xfrm flipH="1" flipV="1">
              <a:off x="4572000" y="2252663"/>
              <a:ext cx="2286000" cy="3343275"/>
            </a:xfrm>
            <a:prstGeom prst="rect">
              <a:avLst/>
            </a:prstGeom>
            <a:solidFill>
              <a:srgbClr val="FAB160">
                <a:alpha val="4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prstClr val="black">
                    <a:lumMod val="75000"/>
                    <a:lumOff val="25000"/>
                  </a:prstClr>
                </a:buClr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5" name="Text Placeholder 3"/>
            <p:cNvSpPr txBox="1">
              <a:spLocks/>
            </p:cNvSpPr>
            <p:nvPr/>
          </p:nvSpPr>
          <p:spPr>
            <a:xfrm>
              <a:off x="4572000" y="2414588"/>
              <a:ext cx="2400300" cy="3005137"/>
            </a:xfrm>
            <a:prstGeom prst="rect">
              <a:avLst/>
            </a:prstGeom>
          </p:spPr>
          <p:txBody>
            <a:bodyPr/>
            <a:lstStyle>
              <a:lvl1pPr marL="119063" marR="0" indent="-119063" algn="l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>
                <a:buClr>
                  <a:srgbClr val="F79646">
                    <a:lumMod val="50000"/>
                  </a:srgbClr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Technical Support</a:t>
              </a:r>
            </a:p>
            <a:p>
              <a:pPr>
                <a:buClr>
                  <a:srgbClr val="F79646">
                    <a:lumMod val="50000"/>
                  </a:srgbClr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F79646">
                    <a:lumMod val="50000"/>
                  </a:srgbClr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User Interface Design </a:t>
              </a:r>
            </a:p>
            <a:p>
              <a:pPr>
                <a:buClr>
                  <a:srgbClr val="F79646">
                    <a:lumMod val="50000"/>
                  </a:srgbClr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F79646">
                    <a:lumMod val="50000"/>
                  </a:srgbClr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Documentation</a:t>
              </a:r>
            </a:p>
            <a:p>
              <a:pPr>
                <a:buFont typeface="Arial" pitchFamily="34" charset="0"/>
                <a:buNone/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pSp>
        <p:nvGrpSpPr>
          <p:cNvPr id="26" name="Group 67"/>
          <p:cNvGrpSpPr>
            <a:grpSpLocks/>
          </p:cNvGrpSpPr>
          <p:nvPr userDrawn="1"/>
        </p:nvGrpSpPr>
        <p:grpSpPr bwMode="auto">
          <a:xfrm>
            <a:off x="6858000" y="2252663"/>
            <a:ext cx="2286000" cy="3343275"/>
            <a:chOff x="6857998" y="2252663"/>
            <a:chExt cx="2286002" cy="3343275"/>
          </a:xfrm>
        </p:grpSpPr>
        <p:sp>
          <p:nvSpPr>
            <p:cNvPr id="27" name="Rectangle 26"/>
            <p:cNvSpPr/>
            <p:nvPr/>
          </p:nvSpPr>
          <p:spPr bwMode="auto">
            <a:xfrm flipH="1" flipV="1">
              <a:off x="6857998" y="2252663"/>
              <a:ext cx="2286002" cy="3343275"/>
            </a:xfrm>
            <a:prstGeom prst="rect">
              <a:avLst/>
            </a:prstGeom>
            <a:solidFill>
              <a:srgbClr val="FDD9B1">
                <a:alpha val="4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9" name="Text Placeholder 3"/>
            <p:cNvSpPr txBox="1">
              <a:spLocks/>
            </p:cNvSpPr>
            <p:nvPr/>
          </p:nvSpPr>
          <p:spPr>
            <a:xfrm>
              <a:off x="6857998" y="2414588"/>
              <a:ext cx="2057402" cy="3024187"/>
            </a:xfrm>
            <a:prstGeom prst="rect">
              <a:avLst/>
            </a:prstGeom>
          </p:spPr>
          <p:txBody>
            <a:bodyPr/>
            <a:lstStyle>
              <a:lvl1pPr marL="119063" marR="0" indent="-119063" algn="l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>
                <a:buClr>
                  <a:srgbClr val="F79646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From an Idea to Product</a:t>
              </a:r>
            </a:p>
            <a:p>
              <a:pPr>
                <a:buClr>
                  <a:srgbClr val="F79646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F79646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Qualified Pool of Product  Architects</a:t>
              </a:r>
            </a:p>
            <a:p>
              <a:pPr>
                <a:buClr>
                  <a:srgbClr val="F79646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F79646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Scalable ODC Environment</a:t>
              </a:r>
            </a:p>
            <a:p>
              <a:pPr>
                <a:buClr>
                  <a:srgbClr val="F79646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F79646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Optimization of Limited Resources</a:t>
              </a: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0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D10573A-72F2-442A-A6D9-3C5A77896AF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78825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Option - Option 2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/>
          <p:cNvPicPr>
            <a:picLocks noChangeAspect="1" noChangeArrowheads="1"/>
          </p:cNvPicPr>
          <p:nvPr userDrawn="1"/>
        </p:nvPicPr>
        <p:blipFill>
          <a:blip r:embed="rId2">
            <a:lum bright="-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29" t="5225" b="14674"/>
          <a:stretch>
            <a:fillRect/>
          </a:stretch>
        </p:blipFill>
        <p:spPr bwMode="auto">
          <a:xfrm>
            <a:off x="0" y="687388"/>
            <a:ext cx="9144000" cy="6170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26733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1520825" y="26733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658112" y="3097887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C41715D-A6B8-40A7-95E6-CFD2F83C7AF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62043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 flipV="1">
            <a:off x="2286000" y="2252663"/>
            <a:ext cx="2286000" cy="3343275"/>
          </a:xfrm>
          <a:prstGeom prst="rect">
            <a:avLst/>
          </a:prstGeom>
          <a:solidFill>
            <a:srgbClr val="44BDFA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 flipV="1">
            <a:off x="6858000" y="2252663"/>
            <a:ext cx="2286000" cy="3343275"/>
          </a:xfrm>
          <a:prstGeom prst="rect">
            <a:avLst/>
          </a:prstGeom>
          <a:solidFill>
            <a:srgbClr val="44BDFA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 flipV="1">
            <a:off x="4572000" y="2252663"/>
            <a:ext cx="2286000" cy="3343275"/>
          </a:xfrm>
          <a:prstGeom prst="rect">
            <a:avLst/>
          </a:prstGeom>
          <a:solidFill>
            <a:srgbClr val="65C9F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 flipV="1">
            <a:off x="2286000" y="1457325"/>
            <a:ext cx="2286000" cy="795338"/>
          </a:xfrm>
          <a:prstGeom prst="rect">
            <a:avLst/>
          </a:prstGeom>
          <a:solidFill>
            <a:srgbClr val="00547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 flipV="1">
            <a:off x="4572000" y="1457325"/>
            <a:ext cx="2286000" cy="795338"/>
          </a:xfrm>
          <a:prstGeom prst="rect">
            <a:avLst/>
          </a:prstGeom>
          <a:solidFill>
            <a:srgbClr val="00547E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 flipV="1">
            <a:off x="6858000" y="1457325"/>
            <a:ext cx="2286000" cy="795338"/>
          </a:xfrm>
          <a:prstGeom prst="rect">
            <a:avLst/>
          </a:prstGeom>
          <a:solidFill>
            <a:srgbClr val="00547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 flipH="1">
            <a:off x="0" y="1457325"/>
            <a:ext cx="2286000" cy="792163"/>
          </a:xfrm>
          <a:prstGeom prst="rect">
            <a:avLst/>
          </a:prstGeom>
          <a:solidFill>
            <a:srgbClr val="00547E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20" name="Group 47"/>
          <p:cNvGrpSpPr>
            <a:grpSpLocks/>
          </p:cNvGrpSpPr>
          <p:nvPr userDrawn="1"/>
        </p:nvGrpSpPr>
        <p:grpSpPr bwMode="auto">
          <a:xfrm>
            <a:off x="1836738" y="1608138"/>
            <a:ext cx="352425" cy="266700"/>
            <a:chOff x="1773238" y="1957388"/>
            <a:chExt cx="352425" cy="266700"/>
          </a:xfrm>
        </p:grpSpPr>
        <p:sp>
          <p:nvSpPr>
            <p:cNvPr id="21" name="Isosceles Triangle 20"/>
            <p:cNvSpPr/>
            <p:nvPr/>
          </p:nvSpPr>
          <p:spPr>
            <a:xfrm rot="5400000">
              <a:off x="1716088" y="2014538"/>
              <a:ext cx="266700" cy="152400"/>
            </a:xfrm>
            <a:prstGeom prst="triangle">
              <a:avLst/>
            </a:prstGeom>
            <a:solidFill>
              <a:srgbClr val="004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3" name="Isosceles Triangle 22"/>
            <p:cNvSpPr/>
            <p:nvPr/>
          </p:nvSpPr>
          <p:spPr>
            <a:xfrm rot="5400000">
              <a:off x="1806575" y="2014538"/>
              <a:ext cx="266700" cy="152400"/>
            </a:xfrm>
            <a:prstGeom prst="triangle">
              <a:avLst/>
            </a:prstGeom>
            <a:solidFill>
              <a:srgbClr val="004B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6" name="Isosceles Triangle 25"/>
            <p:cNvSpPr/>
            <p:nvPr/>
          </p:nvSpPr>
          <p:spPr>
            <a:xfrm rot="5400000">
              <a:off x="1916113" y="2014538"/>
              <a:ext cx="266700" cy="152400"/>
            </a:xfrm>
            <a:prstGeom prst="triangle">
              <a:avLst/>
            </a:prstGeom>
            <a:solidFill>
              <a:srgbClr val="00547E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3175" y="2252663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95145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62856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9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48856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2000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5" name="Text Placeholder 3"/>
          <p:cNvSpPr>
            <a:spLocks noGrp="1"/>
          </p:cNvSpPr>
          <p:nvPr>
            <p:ph type="body" sz="half" idx="20"/>
          </p:nvPr>
        </p:nvSpPr>
        <p:spPr>
          <a:xfrm>
            <a:off x="6857999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93985D7-9B6C-4D50-A037-DFD3278C380B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72584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2281238" y="1457325"/>
            <a:ext cx="3409950" cy="796925"/>
          </a:xfrm>
          <a:prstGeom prst="rect">
            <a:avLst/>
          </a:prstGeom>
          <a:solidFill>
            <a:srgbClr val="B3600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 flipV="1">
            <a:off x="5695950" y="1457325"/>
            <a:ext cx="3457575" cy="796925"/>
          </a:xfrm>
          <a:prstGeom prst="rect">
            <a:avLst/>
          </a:prstGeom>
          <a:solidFill>
            <a:srgbClr val="B36005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 flipV="1">
            <a:off x="2281238" y="2254250"/>
            <a:ext cx="3414712" cy="3403600"/>
          </a:xfrm>
          <a:prstGeom prst="rect">
            <a:avLst/>
          </a:prstGeom>
          <a:solidFill>
            <a:srgbClr val="FAB16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 flipV="1">
            <a:off x="5695950" y="2254250"/>
            <a:ext cx="3457575" cy="3403600"/>
          </a:xfrm>
          <a:prstGeom prst="rect">
            <a:avLst/>
          </a:prstGeom>
          <a:solidFill>
            <a:srgbClr val="FAB160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-9525" y="1457325"/>
            <a:ext cx="2286000" cy="796925"/>
          </a:xfrm>
          <a:prstGeom prst="rect">
            <a:avLst/>
          </a:prstGeom>
          <a:solidFill>
            <a:srgbClr val="B36005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16" name="Group 42"/>
          <p:cNvGrpSpPr>
            <a:grpSpLocks/>
          </p:cNvGrpSpPr>
          <p:nvPr userDrawn="1"/>
        </p:nvGrpSpPr>
        <p:grpSpPr bwMode="auto">
          <a:xfrm>
            <a:off x="1827213" y="1611313"/>
            <a:ext cx="371475" cy="266700"/>
            <a:chOff x="1104900" y="1885950"/>
            <a:chExt cx="371475" cy="266700"/>
          </a:xfrm>
        </p:grpSpPr>
        <p:sp>
          <p:nvSpPr>
            <p:cNvPr id="17" name="Isosceles Triangle 16"/>
            <p:cNvSpPr/>
            <p:nvPr userDrawn="1"/>
          </p:nvSpPr>
          <p:spPr>
            <a:xfrm rot="5400000">
              <a:off x="1047750" y="1943100"/>
              <a:ext cx="266700" cy="152400"/>
            </a:xfrm>
            <a:prstGeom prst="triangle">
              <a:avLst/>
            </a:prstGeom>
            <a:solidFill>
              <a:srgbClr val="9F56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8" name="Isosceles Triangle 17"/>
            <p:cNvSpPr/>
            <p:nvPr userDrawn="1"/>
          </p:nvSpPr>
          <p:spPr>
            <a:xfrm rot="5400000">
              <a:off x="1157287" y="1943100"/>
              <a:ext cx="266700" cy="152400"/>
            </a:xfrm>
            <a:prstGeom prst="triangle">
              <a:avLst/>
            </a:prstGeom>
            <a:solidFill>
              <a:srgbClr val="B360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" name="Isosceles Triangle 18"/>
            <p:cNvSpPr/>
            <p:nvPr userDrawn="1"/>
          </p:nvSpPr>
          <p:spPr>
            <a:xfrm rot="5400000">
              <a:off x="1266825" y="1943100"/>
              <a:ext cx="266700" cy="152400"/>
            </a:xfrm>
            <a:prstGeom prst="triangle">
              <a:avLst/>
            </a:prstGeom>
            <a:solidFill>
              <a:srgbClr val="B36005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-5790" y="2254250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95144" y="1545146"/>
            <a:ext cx="3182111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3"/>
          </p:nvPr>
        </p:nvSpPr>
        <p:spPr>
          <a:xfrm>
            <a:off x="5669280" y="1545146"/>
            <a:ext cx="3236976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3191256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5678424" y="2413826"/>
            <a:ext cx="3227832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17ABE94-BD4D-4F7A-9911-74B8E3E5D58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8903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2281238" y="1457322"/>
            <a:ext cx="6862762" cy="796925"/>
          </a:xfrm>
          <a:prstGeom prst="rect">
            <a:avLst/>
          </a:prstGeom>
          <a:solidFill>
            <a:srgbClr val="B3600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 flipV="1">
            <a:off x="2281238" y="2254250"/>
            <a:ext cx="6862762" cy="3403600"/>
          </a:xfrm>
          <a:prstGeom prst="rect">
            <a:avLst/>
          </a:prstGeom>
          <a:solidFill>
            <a:srgbClr val="FAB16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-9525" y="1457325"/>
            <a:ext cx="2286000" cy="796925"/>
          </a:xfrm>
          <a:prstGeom prst="rect">
            <a:avLst/>
          </a:prstGeom>
          <a:solidFill>
            <a:srgbClr val="B36005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2" name="Group 42"/>
          <p:cNvGrpSpPr>
            <a:grpSpLocks/>
          </p:cNvGrpSpPr>
          <p:nvPr userDrawn="1"/>
        </p:nvGrpSpPr>
        <p:grpSpPr bwMode="auto">
          <a:xfrm>
            <a:off x="1827213" y="1611313"/>
            <a:ext cx="371475" cy="266700"/>
            <a:chOff x="1104900" y="1885950"/>
            <a:chExt cx="371475" cy="266700"/>
          </a:xfrm>
        </p:grpSpPr>
        <p:sp>
          <p:nvSpPr>
            <p:cNvPr id="17" name="Isosceles Triangle 16"/>
            <p:cNvSpPr/>
            <p:nvPr userDrawn="1"/>
          </p:nvSpPr>
          <p:spPr>
            <a:xfrm rot="5400000">
              <a:off x="1047750" y="1943100"/>
              <a:ext cx="266700" cy="152400"/>
            </a:xfrm>
            <a:prstGeom prst="triangle">
              <a:avLst/>
            </a:prstGeom>
            <a:solidFill>
              <a:srgbClr val="9F56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8" name="Isosceles Triangle 17"/>
            <p:cNvSpPr/>
            <p:nvPr userDrawn="1"/>
          </p:nvSpPr>
          <p:spPr>
            <a:xfrm rot="5400000">
              <a:off x="1157287" y="1943100"/>
              <a:ext cx="266700" cy="152400"/>
            </a:xfrm>
            <a:prstGeom prst="triangle">
              <a:avLst/>
            </a:prstGeom>
            <a:solidFill>
              <a:srgbClr val="B360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" name="Isosceles Triangle 18"/>
            <p:cNvSpPr/>
            <p:nvPr userDrawn="1"/>
          </p:nvSpPr>
          <p:spPr>
            <a:xfrm rot="5400000">
              <a:off x="1266825" y="1943100"/>
              <a:ext cx="266700" cy="152400"/>
            </a:xfrm>
            <a:prstGeom prst="triangle">
              <a:avLst/>
            </a:prstGeom>
            <a:solidFill>
              <a:srgbClr val="B36005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-5790" y="2254250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95144" y="1545146"/>
            <a:ext cx="6620256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6620256" cy="2714228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17ABE94-BD4D-4F7A-9911-74B8E3E5D58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77126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 userDrawn="1"/>
        </p:nvSpPr>
        <p:spPr>
          <a:xfrm flipV="1">
            <a:off x="6843103" y="1457323"/>
            <a:ext cx="2300897" cy="796925"/>
          </a:xfrm>
          <a:prstGeom prst="rect">
            <a:avLst/>
          </a:prstGeom>
          <a:solidFill>
            <a:srgbClr val="B3600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 flipV="1">
            <a:off x="4568827" y="1457320"/>
            <a:ext cx="2273876" cy="796925"/>
          </a:xfrm>
          <a:prstGeom prst="rect">
            <a:avLst/>
          </a:prstGeom>
          <a:solidFill>
            <a:srgbClr val="B36005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 flipV="1">
            <a:off x="2281238" y="1457325"/>
            <a:ext cx="2287567" cy="796925"/>
          </a:xfrm>
          <a:prstGeom prst="rect">
            <a:avLst/>
          </a:prstGeom>
          <a:solidFill>
            <a:srgbClr val="B3600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 flipV="1">
            <a:off x="2281238" y="2254250"/>
            <a:ext cx="2290762" cy="3403600"/>
          </a:xfrm>
          <a:prstGeom prst="rect">
            <a:avLst/>
          </a:prstGeom>
          <a:solidFill>
            <a:srgbClr val="FAB16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 flipV="1">
            <a:off x="4568827" y="2254250"/>
            <a:ext cx="2273876" cy="3403600"/>
          </a:xfrm>
          <a:prstGeom prst="rect">
            <a:avLst/>
          </a:prstGeom>
          <a:solidFill>
            <a:srgbClr val="FAB160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-9525" y="1457325"/>
            <a:ext cx="2286000" cy="796925"/>
          </a:xfrm>
          <a:prstGeom prst="rect">
            <a:avLst/>
          </a:prstGeom>
          <a:solidFill>
            <a:srgbClr val="B36005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2" name="Group 42"/>
          <p:cNvGrpSpPr>
            <a:grpSpLocks/>
          </p:cNvGrpSpPr>
          <p:nvPr userDrawn="1"/>
        </p:nvGrpSpPr>
        <p:grpSpPr bwMode="auto">
          <a:xfrm>
            <a:off x="1827213" y="1611313"/>
            <a:ext cx="371475" cy="266700"/>
            <a:chOff x="1104900" y="1885950"/>
            <a:chExt cx="371475" cy="266700"/>
          </a:xfrm>
        </p:grpSpPr>
        <p:sp>
          <p:nvSpPr>
            <p:cNvPr id="17" name="Isosceles Triangle 16"/>
            <p:cNvSpPr/>
            <p:nvPr userDrawn="1"/>
          </p:nvSpPr>
          <p:spPr>
            <a:xfrm rot="5400000">
              <a:off x="1047750" y="1943100"/>
              <a:ext cx="266700" cy="152400"/>
            </a:xfrm>
            <a:prstGeom prst="triangle">
              <a:avLst/>
            </a:prstGeom>
            <a:solidFill>
              <a:srgbClr val="9F56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8" name="Isosceles Triangle 17"/>
            <p:cNvSpPr/>
            <p:nvPr userDrawn="1"/>
          </p:nvSpPr>
          <p:spPr>
            <a:xfrm rot="5400000">
              <a:off x="1157287" y="1943100"/>
              <a:ext cx="266700" cy="152400"/>
            </a:xfrm>
            <a:prstGeom prst="triangle">
              <a:avLst/>
            </a:prstGeom>
            <a:solidFill>
              <a:srgbClr val="B360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" name="Isosceles Triangle 18"/>
            <p:cNvSpPr/>
            <p:nvPr userDrawn="1"/>
          </p:nvSpPr>
          <p:spPr>
            <a:xfrm rot="5400000">
              <a:off x="1266825" y="1943100"/>
              <a:ext cx="266700" cy="152400"/>
            </a:xfrm>
            <a:prstGeom prst="triangle">
              <a:avLst/>
            </a:prstGeom>
            <a:solidFill>
              <a:srgbClr val="B36005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47" name="Picture Placeholder 2"/>
          <p:cNvSpPr>
            <a:spLocks noGrp="1"/>
          </p:cNvSpPr>
          <p:nvPr userDrawn="1">
            <p:ph type="pic" idx="1"/>
          </p:nvPr>
        </p:nvSpPr>
        <p:spPr>
          <a:xfrm>
            <a:off x="-5790" y="2254250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 userDrawn="1"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 userDrawn="1">
            <p:ph type="body" sz="half" idx="11"/>
          </p:nvPr>
        </p:nvSpPr>
        <p:spPr>
          <a:xfrm>
            <a:off x="2295145" y="1545146"/>
            <a:ext cx="2276856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 userDrawn="1">
            <p:ph type="body" sz="half" idx="13"/>
          </p:nvPr>
        </p:nvSpPr>
        <p:spPr>
          <a:xfrm>
            <a:off x="4561205" y="1545146"/>
            <a:ext cx="213487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 userDrawn="1">
            <p:ph type="body" sz="half" idx="18"/>
          </p:nvPr>
        </p:nvSpPr>
        <p:spPr>
          <a:xfrm>
            <a:off x="2295144" y="2413825"/>
            <a:ext cx="2276856" cy="2129599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4" name="Text Placeholder 3"/>
          <p:cNvSpPr>
            <a:spLocks noGrp="1"/>
          </p:cNvSpPr>
          <p:nvPr userDrawn="1">
            <p:ph type="body" sz="half" idx="19"/>
          </p:nvPr>
        </p:nvSpPr>
        <p:spPr>
          <a:xfrm>
            <a:off x="4551299" y="2413825"/>
            <a:ext cx="2316226" cy="2301049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5" name="Text Placeholder 3"/>
          <p:cNvSpPr>
            <a:spLocks noGrp="1"/>
          </p:cNvSpPr>
          <p:nvPr userDrawn="1"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lide Number Placeholder 5"/>
          <p:cNvSpPr>
            <a:spLocks noGrp="1"/>
          </p:cNvSpPr>
          <p:nvPr userDrawn="1"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17ABE94-BD4D-4F7A-9911-74B8E3E5D58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26" name="Text Placeholder 3"/>
          <p:cNvSpPr>
            <a:spLocks noGrp="1"/>
          </p:cNvSpPr>
          <p:nvPr userDrawn="1">
            <p:ph type="body" sz="half" idx="23"/>
          </p:nvPr>
        </p:nvSpPr>
        <p:spPr>
          <a:xfrm>
            <a:off x="6850379" y="1545146"/>
            <a:ext cx="213487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7" name="Text Placeholder 3"/>
          <p:cNvSpPr>
            <a:spLocks noGrp="1"/>
          </p:cNvSpPr>
          <p:nvPr userDrawn="1">
            <p:ph type="body" sz="half" idx="24"/>
          </p:nvPr>
        </p:nvSpPr>
        <p:spPr>
          <a:xfrm>
            <a:off x="6840473" y="2413825"/>
            <a:ext cx="2316226" cy="2301049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0" name="Rectangle 29"/>
          <p:cNvSpPr/>
          <p:nvPr userDrawn="1"/>
        </p:nvSpPr>
        <p:spPr>
          <a:xfrm flipV="1">
            <a:off x="6847114" y="2254250"/>
            <a:ext cx="2296886" cy="3403600"/>
          </a:xfrm>
          <a:prstGeom prst="rect">
            <a:avLst/>
          </a:prstGeom>
          <a:solidFill>
            <a:srgbClr val="FAB16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03954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2281238" y="1457325"/>
            <a:ext cx="3409950" cy="796925"/>
          </a:xfrm>
          <a:prstGeom prst="rect">
            <a:avLst/>
          </a:prstGeom>
          <a:solidFill>
            <a:srgbClr val="0075B0">
              <a:alpha val="6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 flipV="1">
            <a:off x="5695950" y="1457325"/>
            <a:ext cx="3457575" cy="796925"/>
          </a:xfrm>
          <a:prstGeom prst="rect">
            <a:avLst/>
          </a:prstGeom>
          <a:solidFill>
            <a:srgbClr val="0075B0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 flipV="1">
            <a:off x="2281238" y="2254250"/>
            <a:ext cx="3414712" cy="3403600"/>
          </a:xfrm>
          <a:prstGeom prst="rect">
            <a:avLst/>
          </a:prstGeom>
          <a:solidFill>
            <a:srgbClr val="69CAF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 flipV="1">
            <a:off x="5695950" y="2254250"/>
            <a:ext cx="3457575" cy="3403600"/>
          </a:xfrm>
          <a:prstGeom prst="rect">
            <a:avLst/>
          </a:prstGeom>
          <a:solidFill>
            <a:srgbClr val="69CAFB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-9525" y="1457325"/>
            <a:ext cx="2286000" cy="796925"/>
          </a:xfrm>
          <a:prstGeom prst="rect">
            <a:avLst/>
          </a:prstGeom>
          <a:solidFill>
            <a:srgbClr val="0075B0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16" name="Group 26"/>
          <p:cNvGrpSpPr>
            <a:grpSpLocks/>
          </p:cNvGrpSpPr>
          <p:nvPr userDrawn="1"/>
        </p:nvGrpSpPr>
        <p:grpSpPr bwMode="auto">
          <a:xfrm>
            <a:off x="1825625" y="1604963"/>
            <a:ext cx="352425" cy="266700"/>
            <a:chOff x="1190625" y="1876425"/>
            <a:chExt cx="352425" cy="266700"/>
          </a:xfrm>
        </p:grpSpPr>
        <p:sp>
          <p:nvSpPr>
            <p:cNvPr id="17" name="Isosceles Triangle 16"/>
            <p:cNvSpPr/>
            <p:nvPr/>
          </p:nvSpPr>
          <p:spPr>
            <a:xfrm rot="5400000">
              <a:off x="1133475" y="1933575"/>
              <a:ext cx="266700" cy="152400"/>
            </a:xfrm>
            <a:prstGeom prst="triangle">
              <a:avLst/>
            </a:prstGeom>
            <a:solidFill>
              <a:srgbClr val="006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Isosceles Triangle 17"/>
            <p:cNvSpPr/>
            <p:nvPr/>
          </p:nvSpPr>
          <p:spPr>
            <a:xfrm rot="5400000">
              <a:off x="1233488" y="1933575"/>
              <a:ext cx="266700" cy="152400"/>
            </a:xfrm>
            <a:prstGeom prst="triangle">
              <a:avLst/>
            </a:prstGeom>
            <a:solidFill>
              <a:srgbClr val="0075B0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9" name="Isosceles Triangle 18"/>
            <p:cNvSpPr/>
            <p:nvPr/>
          </p:nvSpPr>
          <p:spPr>
            <a:xfrm rot="5400000">
              <a:off x="1333500" y="1933575"/>
              <a:ext cx="266700" cy="152400"/>
            </a:xfrm>
            <a:prstGeom prst="triangle">
              <a:avLst/>
            </a:prstGeom>
            <a:solidFill>
              <a:srgbClr val="0075B0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-5790" y="2254250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95144" y="1545146"/>
            <a:ext cx="3182111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3"/>
          </p:nvPr>
        </p:nvSpPr>
        <p:spPr>
          <a:xfrm>
            <a:off x="5669280" y="1545146"/>
            <a:ext cx="3236976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3191256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5678424" y="2413826"/>
            <a:ext cx="3227832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3A04E20-3594-43C5-80A7-0C1B0EF24138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60711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5600700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-6350" y="1457325"/>
            <a:ext cx="9144000" cy="7969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 flipV="1">
            <a:off x="2270125" y="2254250"/>
            <a:ext cx="6873875" cy="3403600"/>
          </a:xfrm>
          <a:prstGeom prst="rect">
            <a:avLst/>
          </a:prstGeom>
          <a:solidFill>
            <a:srgbClr val="CC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0" y="2259106"/>
            <a:ext cx="2282825" cy="334102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3191256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6422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46E9C9C-412F-4BFD-9C14-EA60036D878B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grpSp>
        <p:nvGrpSpPr>
          <p:cNvPr id="15" name="Group 26"/>
          <p:cNvGrpSpPr>
            <a:grpSpLocks/>
          </p:cNvGrpSpPr>
          <p:nvPr userDrawn="1"/>
        </p:nvGrpSpPr>
        <p:grpSpPr bwMode="auto">
          <a:xfrm>
            <a:off x="228600" y="1857376"/>
            <a:ext cx="352425" cy="266700"/>
            <a:chOff x="1190625" y="1876425"/>
            <a:chExt cx="352425" cy="266700"/>
          </a:xfrm>
        </p:grpSpPr>
        <p:sp>
          <p:nvSpPr>
            <p:cNvPr id="16" name="Isosceles Triangle 15"/>
            <p:cNvSpPr/>
            <p:nvPr/>
          </p:nvSpPr>
          <p:spPr>
            <a:xfrm rot="5400000">
              <a:off x="1133475" y="1933575"/>
              <a:ext cx="266700" cy="152400"/>
            </a:xfrm>
            <a:prstGeom prst="triangle">
              <a:avLst/>
            </a:prstGeom>
            <a:solidFill>
              <a:srgbClr val="006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7" name="Isosceles Triangle 16"/>
            <p:cNvSpPr/>
            <p:nvPr/>
          </p:nvSpPr>
          <p:spPr>
            <a:xfrm rot="5400000">
              <a:off x="1233488" y="1933575"/>
              <a:ext cx="266700" cy="152400"/>
            </a:xfrm>
            <a:prstGeom prst="triangle">
              <a:avLst/>
            </a:prstGeom>
            <a:solidFill>
              <a:srgbClr val="0075B0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Isosceles Triangle 17"/>
            <p:cNvSpPr/>
            <p:nvPr/>
          </p:nvSpPr>
          <p:spPr>
            <a:xfrm rot="5400000">
              <a:off x="1333500" y="1933575"/>
              <a:ext cx="266700" cy="152400"/>
            </a:xfrm>
            <a:prstGeom prst="triangle">
              <a:avLst/>
            </a:prstGeom>
            <a:solidFill>
              <a:srgbClr val="0075B0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9631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 flipV="1">
            <a:off x="2286000" y="2259013"/>
            <a:ext cx="6858000" cy="3341687"/>
          </a:xfrm>
          <a:prstGeom prst="rect">
            <a:avLst/>
          </a:prstGeom>
          <a:solidFill>
            <a:srgbClr val="65C9F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-6350" y="1457325"/>
            <a:ext cx="9144000" cy="7969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Picture Placeholder 2"/>
          <p:cNvSpPr>
            <a:spLocks noGrp="1"/>
          </p:cNvSpPr>
          <p:nvPr>
            <p:ph type="pic" idx="1"/>
          </p:nvPr>
        </p:nvSpPr>
        <p:spPr>
          <a:xfrm>
            <a:off x="0" y="2259106"/>
            <a:ext cx="2282825" cy="33375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3191256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6422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ED33EE6-7C57-4458-AD0E-18CB9D07BEA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3326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FD8EFA2-D5C0-49BB-92A1-10F9860307CA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694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/>
          <p:cNvPicPr>
            <a:picLocks noChangeAspect="1" noChangeArrowheads="1"/>
          </p:cNvPicPr>
          <p:nvPr userDrawn="1"/>
        </p:nvPicPr>
        <p:blipFill>
          <a:blip r:embed="rId2">
            <a:lum bright="2000" contrast="-10000"/>
          </a:blip>
          <a:stretch>
            <a:fillRect/>
          </a:stretch>
        </p:blipFill>
        <p:spPr bwMode="auto">
          <a:xfrm>
            <a:off x="0" y="695325"/>
            <a:ext cx="9142413" cy="616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2327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0075B0"/>
                </a:solidFill>
                <a:latin typeface="Arial" pitchFamily="34" charset="0"/>
                <a:ea typeface="Kozuka Gothic Pro R" pitchFamily="34" charset="-128"/>
                <a:cs typeface="Arial" pitchFamily="34" charset="0"/>
              </a:rPr>
              <a:t>www.cybage.com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5B91157-3A67-4D69-92D0-E45F7027771D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23354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-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4587875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1520825" y="4587875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8112" y="5012158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D295889-5643-4F2A-A2EA-6C57F8E41B4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55104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1B71C40-8AE5-44C1-A7F2-C4A4C2202973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76133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2DF6B4-BDEC-47BC-85EB-20476B42CA93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3453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1D145F-67FE-45B7-9075-9F00B065E482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45886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812A78CE-7E2F-4B5C-940F-71F65420D21C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34708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iStock_000005255967_WBack_03.jpg"/>
          <p:cNvPicPr>
            <a:picLocks noChangeAspect="1"/>
          </p:cNvPicPr>
          <p:nvPr userDrawn="1"/>
        </p:nvPicPr>
        <p:blipFill>
          <a:blip r:embed="rId2"/>
          <a:srcRect r="4"/>
          <a:stretch>
            <a:fillRect/>
          </a:stretch>
        </p:blipFill>
        <p:spPr bwMode="auto">
          <a:xfrm>
            <a:off x="0" y="690563"/>
            <a:ext cx="9144000" cy="616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tabLst>
                <a:tab pos="3941763" algn="l"/>
              </a:tabLst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ED4FD61-3630-43C0-9064-4212E978589F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2974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26733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26733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658112" y="3097887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18FE941-9911-4D6C-9A25-EB86B7640D8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538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0562"/>
            <a:ext cx="9151346" cy="616743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999953-0A0C-44B9-BA34-A2EF248FEBFE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35877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35877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658112" y="4012287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892064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/>
          <p:cNvPicPr>
            <a:picLocks noChangeAspect="1" noChangeArrowheads="1"/>
          </p:cNvPicPr>
          <p:nvPr userDrawn="1"/>
        </p:nvPicPr>
        <p:blipFill>
          <a:blip r:embed="rId2">
            <a:lum bright="-4000"/>
          </a:blip>
          <a:srcRect l="16829" t="5225" b="14674"/>
          <a:stretch>
            <a:fillRect/>
          </a:stretch>
        </p:blipFill>
        <p:spPr bwMode="auto">
          <a:xfrm>
            <a:off x="0" y="687388"/>
            <a:ext cx="9144000" cy="6170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26733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26733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658112" y="3097887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tabLst>
                <a:tab pos="2001838" algn="l"/>
              </a:tabLst>
              <a:defRPr sz="320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F60CB7C-8890-4810-AA16-10DB74DA1A12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04311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47A4149F-C60E-483D-A0A5-637C8226A5A7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5162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 descr="iStock_000002285402XSmall_02.jpg"/>
          <p:cNvPicPr>
            <a:picLocks noChangeAspect="1"/>
          </p:cNvPicPr>
          <p:nvPr userDrawn="1"/>
        </p:nvPicPr>
        <p:blipFill>
          <a:blip r:embed="rId2">
            <a:lum bright="-6000"/>
          </a:blip>
          <a:srcRect l="2110" t="3665" r="1407"/>
          <a:stretch>
            <a:fillRect/>
          </a:stretch>
        </p:blipFill>
        <p:spPr bwMode="auto">
          <a:xfrm>
            <a:off x="0" y="687388"/>
            <a:ext cx="9142413" cy="6161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95F7460C-71AC-4577-9B17-092B73AB48AD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0391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- Option 3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 descr="iStock_000002285402XSmall_02.jpg"/>
          <p:cNvPicPr>
            <a:picLocks noChangeAspect="1"/>
          </p:cNvPicPr>
          <p:nvPr userDrawn="1"/>
        </p:nvPicPr>
        <p:blipFill>
          <a:blip r:embed="rId2">
            <a:lum brigh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0" t="3665" r="1407"/>
          <a:stretch>
            <a:fillRect/>
          </a:stretch>
        </p:blipFill>
        <p:spPr bwMode="auto">
          <a:xfrm>
            <a:off x="0" y="687388"/>
            <a:ext cx="9142413" cy="6161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4587875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520825" y="4587875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658112" y="5012158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88708172-4FBD-4E30-AF6C-AEA3E3461C4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68694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2523554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8A506E5-E417-4F9D-AC13-A135209871FF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21836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0" descr="Pune-CT1-GNR-HRB-USA New1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auto">
          <a:xfrm>
            <a:off x="0" y="1454227"/>
            <a:ext cx="8985153" cy="5406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AE4DAB37-26B3-4983-9CAA-47C341AFC488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9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55174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/>
          </p:nvPr>
        </p:nvSpPr>
        <p:spPr>
          <a:xfrm>
            <a:off x="0" y="694944"/>
            <a:ext cx="9144000" cy="6163056"/>
          </a:xfrm>
          <a:prstGeom prst="rect">
            <a:avLst/>
          </a:prstGeom>
          <a:blipFill dpi="0" rotWithShape="1">
            <a:blip r:embed="rId2">
              <a:alphaModFix amt="40000"/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3200">
                <a:noFill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5" name="Rectangle 4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485888" cy="566610"/>
          </a:xfrm>
          <a:prstGeom prst="rect">
            <a:avLst/>
          </a:prstGeom>
        </p:spPr>
        <p:txBody>
          <a:bodyPr/>
          <a:lstStyle>
            <a:lvl1pPr algn="l">
              <a:tabLst>
                <a:tab pos="4516438" algn="l"/>
              </a:tabLst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2523554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3BA7CC9-8F62-44AD-80A5-929721889876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32985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 userDrawn="1"/>
        </p:nvSpPr>
        <p:spPr bwMode="auto">
          <a:xfrm>
            <a:off x="1633538" y="1892300"/>
            <a:ext cx="6291262" cy="69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solidFill>
                <a:prstClr val="black">
                  <a:lumMod val="85000"/>
                  <a:lumOff val="15000"/>
                </a:prstClr>
              </a:solidFill>
              <a:latin typeface="Microsoft Sans Serif" pitchFamily="34" charset="0"/>
              <a:ea typeface="Kozuka Gothic Pro L" pitchFamily="34" charset="-128"/>
              <a:cs typeface="Microsoft Sans Serif" pitchFamily="34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269734" cy="2548445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DD88513-9AFA-4BE4-A22E-EE8AFC87EBED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63068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/>
          </p:nvPr>
        </p:nvSpPr>
        <p:spPr>
          <a:xfrm>
            <a:off x="0" y="694944"/>
            <a:ext cx="9144000" cy="6163056"/>
          </a:xfrm>
          <a:prstGeom prst="rect">
            <a:avLst/>
          </a:prstGeom>
          <a:blipFill dpi="0" rotWithShape="1">
            <a:blip r:embed="rId2">
              <a:alphaModFix amt="40000"/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3200">
                <a:noFill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5" name="Rectangle 2"/>
          <p:cNvSpPr>
            <a:spLocks noChangeArrowheads="1"/>
          </p:cNvSpPr>
          <p:nvPr userDrawn="1"/>
        </p:nvSpPr>
        <p:spPr bwMode="auto">
          <a:xfrm>
            <a:off x="1633538" y="1892300"/>
            <a:ext cx="6291262" cy="69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solidFill>
                <a:prstClr val="black">
                  <a:lumMod val="85000"/>
                  <a:lumOff val="15000"/>
                </a:prstClr>
              </a:solidFill>
              <a:latin typeface="Microsoft Sans Serif" pitchFamily="34" charset="0"/>
              <a:ea typeface="Kozuka Gothic Pro L" pitchFamily="34" charset="-128"/>
              <a:cs typeface="Microsoft Sans Serif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269734" cy="2594165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DDEE3E6-CD34-4BA7-BE21-B347395A8995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16855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770105C-75BA-4D3C-9737-FF2454E923E6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0535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85800"/>
            <a:ext cx="9144000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43637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520927C-DEB5-4B60-BF1E-1C39DBA168BA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25235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407988" y="1154113"/>
            <a:ext cx="8328025" cy="513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92CC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AFCBF57-7BA2-4196-86E9-66F079619192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25919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92CC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A3496728-9F0E-48E6-AE29-6FACE6F67DAE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19185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/>
          <p:cNvPicPr>
            <a:picLocks noChangeAspect="1" noChangeArrowheads="1"/>
          </p:cNvPicPr>
          <p:nvPr userDrawn="1"/>
        </p:nvPicPr>
        <p:blipFill>
          <a:blip r:embed="rId2"/>
          <a:stretch>
            <a:fillRect/>
          </a:stretch>
        </p:blipFill>
        <p:spPr bwMode="auto">
          <a:xfrm>
            <a:off x="2552700" y="2982913"/>
            <a:ext cx="6591300" cy="3875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2"/>
            <a:ext cx="7269734" cy="4724717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E451DCD-20BD-4CAD-A0CF-9092C7A2ADF7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771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with Text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2523554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EF7CF83-7D07-416B-9A2E-8A92D31C375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94831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5306251"/>
            <a:ext cx="7269734" cy="1075499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Picture Placeholder 2"/>
          <p:cNvSpPr>
            <a:spLocks noGrp="1"/>
          </p:cNvSpPr>
          <p:nvPr>
            <p:ph type="pic" idx="1"/>
          </p:nvPr>
        </p:nvSpPr>
        <p:spPr>
          <a:xfrm>
            <a:off x="1752600" y="1856231"/>
            <a:ext cx="5644896" cy="31546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D166A5C-17C6-4A49-AC19-AC1F236CAA51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6804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0075B0"/>
                </a:solidFill>
                <a:latin typeface="Arial" pitchFamily="34" charset="0"/>
                <a:ea typeface="Kozuka Gothic Pro R" pitchFamily="34" charset="-128"/>
                <a:cs typeface="Arial" pitchFamily="34" charset="0"/>
              </a:rPr>
              <a:t>www.cybage.com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56231"/>
            <a:ext cx="4260850" cy="31546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0"/>
          </p:nvPr>
        </p:nvSpPr>
        <p:spPr>
          <a:xfrm>
            <a:off x="4572000" y="1758379"/>
            <a:ext cx="4343400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F07A33B-69A4-4F59-B3B9-C3C4A0901BC6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99126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3"/>
          <p:cNvSpPr>
            <a:spLocks noChangeArrowheads="1"/>
          </p:cNvSpPr>
          <p:nvPr userDrawn="1"/>
        </p:nvSpPr>
        <p:spPr bwMode="auto">
          <a:xfrm>
            <a:off x="209550" y="2327275"/>
            <a:ext cx="215582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prstClr val="white"/>
                </a:solidFill>
                <a:latin typeface="Microsoft Sans Serif" pitchFamily="34" charset="0"/>
                <a:ea typeface="Kozuka Gothic Pro L" pitchFamily="34" charset="-128"/>
                <a:cs typeface="Microsoft Sans Serif" pitchFamily="34" charset="0"/>
              </a:rPr>
              <a:t>Place image here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56232"/>
            <a:ext cx="2136775" cy="15820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0"/>
          </p:nvPr>
        </p:nvSpPr>
        <p:spPr>
          <a:xfrm>
            <a:off x="2498280" y="1721803"/>
            <a:ext cx="6389687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8ACD2C7-4421-45EE-8B74-CF7606631C23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77363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5" name="Group 34"/>
          <p:cNvGrpSpPr>
            <a:grpSpLocks/>
          </p:cNvGrpSpPr>
          <p:nvPr userDrawn="1"/>
        </p:nvGrpSpPr>
        <p:grpSpPr bwMode="auto">
          <a:xfrm>
            <a:off x="-9525" y="1458913"/>
            <a:ext cx="2286000" cy="795337"/>
            <a:chOff x="1000125" y="5848350"/>
            <a:chExt cx="2286000" cy="795338"/>
          </a:xfrm>
        </p:grpSpPr>
        <p:sp>
          <p:nvSpPr>
            <p:cNvPr id="6" name="Rectangle 5"/>
            <p:cNvSpPr/>
            <p:nvPr/>
          </p:nvSpPr>
          <p:spPr bwMode="auto">
            <a:xfrm flipH="1">
              <a:off x="1000125" y="5848350"/>
              <a:ext cx="2286000" cy="795338"/>
            </a:xfrm>
            <a:prstGeom prst="rect">
              <a:avLst/>
            </a:prstGeom>
            <a:solidFill>
              <a:srgbClr val="00547E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Text Placeholder 3"/>
            <p:cNvSpPr txBox="1">
              <a:spLocks/>
            </p:cNvSpPr>
            <p:nvPr/>
          </p:nvSpPr>
          <p:spPr>
            <a:xfrm>
              <a:off x="1138238" y="5872162"/>
              <a:ext cx="1919287" cy="712789"/>
            </a:xfrm>
            <a:prstGeom prst="rect">
              <a:avLst/>
            </a:prstGeom>
          </p:spPr>
          <p:txBody>
            <a:bodyPr/>
            <a:lstStyle>
              <a:lvl1pPr marL="0" indent="0">
                <a:buNone/>
                <a:defRPr sz="170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fontAlgn="auto">
                <a:spcBef>
                  <a:spcPct val="20000"/>
                </a:spcBef>
                <a:spcAft>
                  <a:spcPts val="0"/>
                </a:spcAft>
                <a:buFont typeface="Arial" pitchFamily="34" charset="0"/>
                <a:buNone/>
                <a:defRPr/>
              </a:pPr>
              <a:r>
                <a:rPr lang="en-US" sz="1800" dirty="0" smtClean="0">
                  <a:solidFill>
                    <a:prstClr val="white">
                      <a:lumMod val="95000"/>
                    </a:prstClr>
                  </a:solidFill>
                </a:rPr>
                <a:t>OPD Service</a:t>
              </a:r>
            </a:p>
            <a:p>
              <a:pPr fontAlgn="auto">
                <a:spcBef>
                  <a:spcPct val="20000"/>
                </a:spcBef>
                <a:spcAft>
                  <a:spcPts val="0"/>
                </a:spcAft>
                <a:buFont typeface="Arial" pitchFamily="34" charset="0"/>
                <a:buNone/>
                <a:defRPr/>
              </a:pPr>
              <a:r>
                <a:rPr lang="en-US" sz="1000" dirty="0" smtClean="0">
                  <a:solidFill>
                    <a:prstClr val="white">
                      <a:lumMod val="95000"/>
                    </a:prstClr>
                  </a:solidFill>
                </a:rPr>
                <a:t>(Outsourced Product Development Services)</a:t>
              </a:r>
            </a:p>
          </p:txBody>
        </p:sp>
      </p:grpSp>
      <p:grpSp>
        <p:nvGrpSpPr>
          <p:cNvPr id="8" name="Group 40"/>
          <p:cNvGrpSpPr>
            <a:grpSpLocks/>
          </p:cNvGrpSpPr>
          <p:nvPr userDrawn="1"/>
        </p:nvGrpSpPr>
        <p:grpSpPr bwMode="auto">
          <a:xfrm>
            <a:off x="4562475" y="1457325"/>
            <a:ext cx="2295525" cy="795338"/>
            <a:chOff x="4562856" y="1457325"/>
            <a:chExt cx="2295144" cy="795338"/>
          </a:xfrm>
        </p:grpSpPr>
        <p:sp>
          <p:nvSpPr>
            <p:cNvPr id="9" name="Rectangle 8"/>
            <p:cNvSpPr/>
            <p:nvPr/>
          </p:nvSpPr>
          <p:spPr bwMode="auto">
            <a:xfrm flipH="1">
              <a:off x="4572379" y="1457325"/>
              <a:ext cx="2285621" cy="795338"/>
            </a:xfrm>
            <a:prstGeom prst="rect">
              <a:avLst/>
            </a:prstGeom>
            <a:solidFill>
              <a:srgbClr val="B36005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" name="Text Placeholder 3"/>
            <p:cNvSpPr txBox="1">
              <a:spLocks/>
            </p:cNvSpPr>
            <p:nvPr/>
          </p:nvSpPr>
          <p:spPr>
            <a:xfrm>
              <a:off x="4562856" y="1490663"/>
              <a:ext cx="1920556" cy="712787"/>
            </a:xfrm>
            <a:prstGeom prst="rect">
              <a:avLst/>
            </a:prstGeom>
          </p:spPr>
          <p:txBody>
            <a:bodyPr/>
            <a:lstStyle>
              <a:lvl1pPr marL="0" indent="0">
                <a:buNone/>
                <a:defRPr sz="170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fontAlgn="auto">
                <a:spcBef>
                  <a:spcPct val="20000"/>
                </a:spcBef>
                <a:spcAft>
                  <a:spcPts val="0"/>
                </a:spcAft>
                <a:buFont typeface="Arial" pitchFamily="34" charset="0"/>
                <a:buNone/>
                <a:defRPr/>
              </a:pPr>
              <a:r>
                <a:rPr lang="en-US" sz="1800" dirty="0" smtClean="0">
                  <a:solidFill>
                    <a:prstClr val="white">
                      <a:lumMod val="95000"/>
                    </a:prstClr>
                  </a:solidFill>
                </a:rPr>
                <a:t>Value Added Services</a:t>
              </a:r>
            </a:p>
          </p:txBody>
        </p:sp>
      </p:grpSp>
      <p:grpSp>
        <p:nvGrpSpPr>
          <p:cNvPr id="11" name="Group 46"/>
          <p:cNvGrpSpPr>
            <a:grpSpLocks/>
          </p:cNvGrpSpPr>
          <p:nvPr userDrawn="1"/>
        </p:nvGrpSpPr>
        <p:grpSpPr bwMode="auto">
          <a:xfrm>
            <a:off x="6858000" y="1457325"/>
            <a:ext cx="2286000" cy="795338"/>
            <a:chOff x="6858000" y="1457325"/>
            <a:chExt cx="2286000" cy="795338"/>
          </a:xfrm>
        </p:grpSpPr>
        <p:sp>
          <p:nvSpPr>
            <p:cNvPr id="12" name="Rectangle 11"/>
            <p:cNvSpPr/>
            <p:nvPr/>
          </p:nvSpPr>
          <p:spPr bwMode="auto">
            <a:xfrm flipH="1">
              <a:off x="6858000" y="1457325"/>
              <a:ext cx="2286000" cy="795338"/>
            </a:xfrm>
            <a:prstGeom prst="rect">
              <a:avLst/>
            </a:prstGeom>
            <a:solidFill>
              <a:srgbClr val="EB7E07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Text Placeholder 3"/>
            <p:cNvSpPr txBox="1">
              <a:spLocks/>
            </p:cNvSpPr>
            <p:nvPr/>
          </p:nvSpPr>
          <p:spPr>
            <a:xfrm>
              <a:off x="6867525" y="1490663"/>
              <a:ext cx="1919288" cy="712787"/>
            </a:xfrm>
            <a:prstGeom prst="rect">
              <a:avLst/>
            </a:prstGeom>
          </p:spPr>
          <p:txBody>
            <a:bodyPr/>
            <a:lstStyle>
              <a:lvl1pPr marL="0" indent="0">
                <a:buNone/>
                <a:defRPr sz="170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fontAlgn="auto">
                <a:spcBef>
                  <a:spcPct val="20000"/>
                </a:spcBef>
                <a:spcAft>
                  <a:spcPts val="0"/>
                </a:spcAft>
                <a:buFont typeface="Arial" pitchFamily="34" charset="0"/>
                <a:buNone/>
                <a:defRPr/>
              </a:pPr>
              <a:r>
                <a:rPr lang="en-US" sz="1800" dirty="0" smtClean="0">
                  <a:solidFill>
                    <a:prstClr val="white">
                      <a:lumMod val="95000"/>
                    </a:prstClr>
                  </a:solidFill>
                </a:rPr>
                <a:t>Idea Incubation Center</a:t>
              </a:r>
            </a:p>
          </p:txBody>
        </p:sp>
      </p:grpSp>
      <p:grpSp>
        <p:nvGrpSpPr>
          <p:cNvPr id="14" name="Group 51"/>
          <p:cNvGrpSpPr>
            <a:grpSpLocks/>
          </p:cNvGrpSpPr>
          <p:nvPr userDrawn="1"/>
        </p:nvGrpSpPr>
        <p:grpSpPr bwMode="auto">
          <a:xfrm>
            <a:off x="2266950" y="1457325"/>
            <a:ext cx="2305050" cy="795338"/>
            <a:chOff x="2267712" y="1457325"/>
            <a:chExt cx="2304288" cy="795338"/>
          </a:xfrm>
        </p:grpSpPr>
        <p:sp>
          <p:nvSpPr>
            <p:cNvPr id="15" name="Rectangle 14"/>
            <p:cNvSpPr/>
            <p:nvPr/>
          </p:nvSpPr>
          <p:spPr bwMode="auto">
            <a:xfrm flipH="1">
              <a:off x="2278821" y="1457325"/>
              <a:ext cx="2293179" cy="795338"/>
            </a:xfrm>
            <a:prstGeom prst="rect">
              <a:avLst/>
            </a:prstGeom>
            <a:solidFill>
              <a:srgbClr val="0075B0">
                <a:alpha val="8470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6" name="Text Placeholder 3"/>
            <p:cNvSpPr txBox="1">
              <a:spLocks/>
            </p:cNvSpPr>
            <p:nvPr/>
          </p:nvSpPr>
          <p:spPr>
            <a:xfrm>
              <a:off x="2267712" y="1481138"/>
              <a:ext cx="2304288" cy="712787"/>
            </a:xfrm>
            <a:prstGeom prst="rect">
              <a:avLst/>
            </a:prstGeom>
          </p:spPr>
          <p:txBody>
            <a:bodyPr/>
            <a:lstStyle>
              <a:lvl1pPr marL="0" indent="0">
                <a:buNone/>
                <a:defRPr sz="170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dirty="0" smtClean="0">
                  <a:solidFill>
                    <a:prstClr val="white">
                      <a:lumMod val="95000"/>
                    </a:prstClr>
                  </a:solidFill>
                </a:rPr>
                <a:t>Enterprise Business Solutions</a:t>
              </a:r>
            </a:p>
          </p:txBody>
        </p:sp>
      </p:grpSp>
      <p:grpSp>
        <p:nvGrpSpPr>
          <p:cNvPr id="17" name="Group 57"/>
          <p:cNvGrpSpPr>
            <a:grpSpLocks/>
          </p:cNvGrpSpPr>
          <p:nvPr userDrawn="1"/>
        </p:nvGrpSpPr>
        <p:grpSpPr bwMode="auto">
          <a:xfrm>
            <a:off x="-9525" y="2252663"/>
            <a:ext cx="2286000" cy="3343275"/>
            <a:chOff x="-9525" y="2252663"/>
            <a:chExt cx="2286000" cy="3343275"/>
          </a:xfrm>
        </p:grpSpPr>
        <p:sp>
          <p:nvSpPr>
            <p:cNvPr id="18" name="Rectangle 17"/>
            <p:cNvSpPr/>
            <p:nvPr/>
          </p:nvSpPr>
          <p:spPr bwMode="auto">
            <a:xfrm flipH="1" flipV="1">
              <a:off x="-9525" y="2252663"/>
              <a:ext cx="2286000" cy="3343275"/>
            </a:xfrm>
            <a:prstGeom prst="rect">
              <a:avLst/>
            </a:prstGeom>
            <a:solidFill>
              <a:srgbClr val="44BDFA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prstClr val="black">
                    <a:lumMod val="75000"/>
                    <a:lumOff val="25000"/>
                  </a:prstClr>
                </a:buClr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" name="Text Placeholder 3"/>
            <p:cNvSpPr txBox="1">
              <a:spLocks/>
            </p:cNvSpPr>
            <p:nvPr/>
          </p:nvSpPr>
          <p:spPr>
            <a:xfrm>
              <a:off x="128588" y="2414588"/>
              <a:ext cx="1919287" cy="3024187"/>
            </a:xfrm>
            <a:prstGeom prst="rect">
              <a:avLst/>
            </a:prstGeom>
          </p:spPr>
          <p:txBody>
            <a:bodyPr/>
            <a:lstStyle>
              <a:lvl1pPr marL="119063" marR="0" indent="-119063" algn="l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Software Development</a:t>
              </a:r>
            </a:p>
            <a:p>
              <a:pPr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Software </a:t>
              </a:r>
              <a:b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</a:b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Re-Engineering</a:t>
              </a:r>
            </a:p>
            <a:p>
              <a:pPr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Software Maintenance</a:t>
              </a:r>
            </a:p>
            <a:p>
              <a:pPr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QA and Testing</a:t>
              </a: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pSp>
        <p:nvGrpSpPr>
          <p:cNvPr id="20" name="Group 61"/>
          <p:cNvGrpSpPr>
            <a:grpSpLocks/>
          </p:cNvGrpSpPr>
          <p:nvPr userDrawn="1"/>
        </p:nvGrpSpPr>
        <p:grpSpPr bwMode="auto">
          <a:xfrm>
            <a:off x="2266950" y="2252663"/>
            <a:ext cx="2305050" cy="3343275"/>
            <a:chOff x="2267712" y="2252663"/>
            <a:chExt cx="2304288" cy="3343275"/>
          </a:xfrm>
        </p:grpSpPr>
        <p:sp>
          <p:nvSpPr>
            <p:cNvPr id="21" name="Rectangle 20"/>
            <p:cNvSpPr/>
            <p:nvPr/>
          </p:nvSpPr>
          <p:spPr bwMode="auto">
            <a:xfrm flipH="1" flipV="1">
              <a:off x="2278821" y="2252663"/>
              <a:ext cx="2293179" cy="3343275"/>
            </a:xfrm>
            <a:prstGeom prst="rect">
              <a:avLst/>
            </a:prstGeom>
            <a:solidFill>
              <a:srgbClr val="69CAFB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2" name="Text Placeholder 3"/>
            <p:cNvSpPr txBox="1">
              <a:spLocks/>
            </p:cNvSpPr>
            <p:nvPr/>
          </p:nvSpPr>
          <p:spPr>
            <a:xfrm>
              <a:off x="2267712" y="2414588"/>
              <a:ext cx="2304288" cy="3024187"/>
            </a:xfrm>
            <a:prstGeom prst="rect">
              <a:avLst/>
            </a:prstGeom>
          </p:spPr>
          <p:txBody>
            <a:bodyPr/>
            <a:lstStyle>
              <a:lvl1pPr marL="119063" marR="0" indent="-119063" algn="l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Application Development  and Maintenance</a:t>
              </a:r>
            </a:p>
            <a:p>
              <a:pPr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Enterprise Portals</a:t>
              </a:r>
            </a:p>
            <a:p>
              <a:pPr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SOA Services</a:t>
              </a:r>
            </a:p>
            <a:p>
              <a:pPr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MIS  and Data Analytics</a:t>
              </a: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pSp>
        <p:nvGrpSpPr>
          <p:cNvPr id="23" name="Group 64"/>
          <p:cNvGrpSpPr>
            <a:grpSpLocks/>
          </p:cNvGrpSpPr>
          <p:nvPr userDrawn="1"/>
        </p:nvGrpSpPr>
        <p:grpSpPr bwMode="auto">
          <a:xfrm>
            <a:off x="4572000" y="2252663"/>
            <a:ext cx="2400300" cy="3343275"/>
            <a:chOff x="4572000" y="2252663"/>
            <a:chExt cx="2400300" cy="3343275"/>
          </a:xfrm>
        </p:grpSpPr>
        <p:sp>
          <p:nvSpPr>
            <p:cNvPr id="24" name="Rectangle 23"/>
            <p:cNvSpPr/>
            <p:nvPr/>
          </p:nvSpPr>
          <p:spPr bwMode="auto">
            <a:xfrm flipH="1" flipV="1">
              <a:off x="4572000" y="2252663"/>
              <a:ext cx="2286000" cy="3343275"/>
            </a:xfrm>
            <a:prstGeom prst="rect">
              <a:avLst/>
            </a:prstGeom>
            <a:solidFill>
              <a:srgbClr val="FAB160">
                <a:alpha val="4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prstClr val="black">
                    <a:lumMod val="75000"/>
                    <a:lumOff val="25000"/>
                  </a:prstClr>
                </a:buClr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5" name="Text Placeholder 3"/>
            <p:cNvSpPr txBox="1">
              <a:spLocks/>
            </p:cNvSpPr>
            <p:nvPr/>
          </p:nvSpPr>
          <p:spPr>
            <a:xfrm>
              <a:off x="4572000" y="2414588"/>
              <a:ext cx="2400300" cy="3005137"/>
            </a:xfrm>
            <a:prstGeom prst="rect">
              <a:avLst/>
            </a:prstGeom>
          </p:spPr>
          <p:txBody>
            <a:bodyPr/>
            <a:lstStyle>
              <a:lvl1pPr marL="119063" marR="0" indent="-119063" algn="l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>
                <a:buClr>
                  <a:srgbClr val="F79646">
                    <a:lumMod val="50000"/>
                  </a:srgbClr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Technical Support</a:t>
              </a:r>
            </a:p>
            <a:p>
              <a:pPr>
                <a:buClr>
                  <a:srgbClr val="F79646">
                    <a:lumMod val="50000"/>
                  </a:srgbClr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F79646">
                    <a:lumMod val="50000"/>
                  </a:srgbClr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User Interface Design </a:t>
              </a:r>
            </a:p>
            <a:p>
              <a:pPr>
                <a:buClr>
                  <a:srgbClr val="F79646">
                    <a:lumMod val="50000"/>
                  </a:srgbClr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F79646">
                    <a:lumMod val="50000"/>
                  </a:srgbClr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Documentation</a:t>
              </a:r>
            </a:p>
            <a:p>
              <a:pPr>
                <a:buFont typeface="Arial" pitchFamily="34" charset="0"/>
                <a:buNone/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pSp>
        <p:nvGrpSpPr>
          <p:cNvPr id="26" name="Group 67"/>
          <p:cNvGrpSpPr>
            <a:grpSpLocks/>
          </p:cNvGrpSpPr>
          <p:nvPr userDrawn="1"/>
        </p:nvGrpSpPr>
        <p:grpSpPr bwMode="auto">
          <a:xfrm>
            <a:off x="6858000" y="2252663"/>
            <a:ext cx="2286000" cy="3343275"/>
            <a:chOff x="6857998" y="2252663"/>
            <a:chExt cx="2286002" cy="3343275"/>
          </a:xfrm>
        </p:grpSpPr>
        <p:sp>
          <p:nvSpPr>
            <p:cNvPr id="27" name="Rectangle 26"/>
            <p:cNvSpPr/>
            <p:nvPr/>
          </p:nvSpPr>
          <p:spPr bwMode="auto">
            <a:xfrm flipH="1" flipV="1">
              <a:off x="6857998" y="2252663"/>
              <a:ext cx="2286002" cy="3343275"/>
            </a:xfrm>
            <a:prstGeom prst="rect">
              <a:avLst/>
            </a:prstGeom>
            <a:solidFill>
              <a:srgbClr val="FDD9B1">
                <a:alpha val="4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9" name="Text Placeholder 3"/>
            <p:cNvSpPr txBox="1">
              <a:spLocks/>
            </p:cNvSpPr>
            <p:nvPr/>
          </p:nvSpPr>
          <p:spPr>
            <a:xfrm>
              <a:off x="6857998" y="2414588"/>
              <a:ext cx="2057402" cy="3024187"/>
            </a:xfrm>
            <a:prstGeom prst="rect">
              <a:avLst/>
            </a:prstGeom>
          </p:spPr>
          <p:txBody>
            <a:bodyPr/>
            <a:lstStyle>
              <a:lvl1pPr marL="119063" marR="0" indent="-119063" algn="l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>
                <a:buClr>
                  <a:srgbClr val="F79646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From an Idea to Product</a:t>
              </a:r>
            </a:p>
            <a:p>
              <a:pPr>
                <a:buClr>
                  <a:srgbClr val="F79646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F79646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Qualified Pool of Product  Architects</a:t>
              </a:r>
            </a:p>
            <a:p>
              <a:pPr>
                <a:buClr>
                  <a:srgbClr val="F79646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F79646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Scalable ODC Environment</a:t>
              </a:r>
            </a:p>
            <a:p>
              <a:pPr>
                <a:buClr>
                  <a:srgbClr val="F79646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F79646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Optimization of Limited Resources</a:t>
              </a: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0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D10573A-72F2-442A-A6D9-3C5A77896AF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22244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 flipV="1">
            <a:off x="2286000" y="2252663"/>
            <a:ext cx="2286000" cy="3343275"/>
          </a:xfrm>
          <a:prstGeom prst="rect">
            <a:avLst/>
          </a:prstGeom>
          <a:solidFill>
            <a:srgbClr val="44BDFA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 flipV="1">
            <a:off x="6858000" y="2252663"/>
            <a:ext cx="2286000" cy="3343275"/>
          </a:xfrm>
          <a:prstGeom prst="rect">
            <a:avLst/>
          </a:prstGeom>
          <a:solidFill>
            <a:srgbClr val="44BDFA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 flipV="1">
            <a:off x="4572000" y="2252663"/>
            <a:ext cx="2286000" cy="3343275"/>
          </a:xfrm>
          <a:prstGeom prst="rect">
            <a:avLst/>
          </a:prstGeom>
          <a:solidFill>
            <a:srgbClr val="65C9F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 flipV="1">
            <a:off x="2286000" y="1457325"/>
            <a:ext cx="2286000" cy="795338"/>
          </a:xfrm>
          <a:prstGeom prst="rect">
            <a:avLst/>
          </a:prstGeom>
          <a:solidFill>
            <a:srgbClr val="00547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 flipV="1">
            <a:off x="4572000" y="1457325"/>
            <a:ext cx="2286000" cy="795338"/>
          </a:xfrm>
          <a:prstGeom prst="rect">
            <a:avLst/>
          </a:prstGeom>
          <a:solidFill>
            <a:srgbClr val="00547E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 flipV="1">
            <a:off x="6858000" y="1457325"/>
            <a:ext cx="2286000" cy="795338"/>
          </a:xfrm>
          <a:prstGeom prst="rect">
            <a:avLst/>
          </a:prstGeom>
          <a:solidFill>
            <a:srgbClr val="00547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 flipH="1">
            <a:off x="0" y="1457325"/>
            <a:ext cx="2286000" cy="792163"/>
          </a:xfrm>
          <a:prstGeom prst="rect">
            <a:avLst/>
          </a:prstGeom>
          <a:solidFill>
            <a:srgbClr val="00547E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20" name="Group 47"/>
          <p:cNvGrpSpPr>
            <a:grpSpLocks/>
          </p:cNvGrpSpPr>
          <p:nvPr userDrawn="1"/>
        </p:nvGrpSpPr>
        <p:grpSpPr bwMode="auto">
          <a:xfrm>
            <a:off x="1836738" y="1608138"/>
            <a:ext cx="352425" cy="266700"/>
            <a:chOff x="1773238" y="1957388"/>
            <a:chExt cx="352425" cy="266700"/>
          </a:xfrm>
        </p:grpSpPr>
        <p:sp>
          <p:nvSpPr>
            <p:cNvPr id="21" name="Isosceles Triangle 20"/>
            <p:cNvSpPr/>
            <p:nvPr/>
          </p:nvSpPr>
          <p:spPr>
            <a:xfrm rot="5400000">
              <a:off x="1716088" y="2014538"/>
              <a:ext cx="266700" cy="152400"/>
            </a:xfrm>
            <a:prstGeom prst="triangle">
              <a:avLst/>
            </a:prstGeom>
            <a:solidFill>
              <a:srgbClr val="004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3" name="Isosceles Triangle 22"/>
            <p:cNvSpPr/>
            <p:nvPr/>
          </p:nvSpPr>
          <p:spPr>
            <a:xfrm rot="5400000">
              <a:off x="1806575" y="2014538"/>
              <a:ext cx="266700" cy="152400"/>
            </a:xfrm>
            <a:prstGeom prst="triangle">
              <a:avLst/>
            </a:prstGeom>
            <a:solidFill>
              <a:srgbClr val="004B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6" name="Isosceles Triangle 25"/>
            <p:cNvSpPr/>
            <p:nvPr/>
          </p:nvSpPr>
          <p:spPr>
            <a:xfrm rot="5400000">
              <a:off x="1916113" y="2014538"/>
              <a:ext cx="266700" cy="152400"/>
            </a:xfrm>
            <a:prstGeom prst="triangle">
              <a:avLst/>
            </a:prstGeom>
            <a:solidFill>
              <a:srgbClr val="00547E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3175" y="2252663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95145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62856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9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48856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2000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5" name="Text Placeholder 3"/>
          <p:cNvSpPr>
            <a:spLocks noGrp="1"/>
          </p:cNvSpPr>
          <p:nvPr>
            <p:ph type="body" sz="half" idx="20"/>
          </p:nvPr>
        </p:nvSpPr>
        <p:spPr>
          <a:xfrm>
            <a:off x="6857999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93985D7-9B6C-4D50-A037-DFD3278C380B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20483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2281238" y="1457325"/>
            <a:ext cx="3409950" cy="796925"/>
          </a:xfrm>
          <a:prstGeom prst="rect">
            <a:avLst/>
          </a:prstGeom>
          <a:solidFill>
            <a:srgbClr val="B3600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 flipV="1">
            <a:off x="5695950" y="1457325"/>
            <a:ext cx="3457575" cy="796925"/>
          </a:xfrm>
          <a:prstGeom prst="rect">
            <a:avLst/>
          </a:prstGeom>
          <a:solidFill>
            <a:srgbClr val="B36005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 flipV="1">
            <a:off x="2281238" y="2254250"/>
            <a:ext cx="3414712" cy="3403600"/>
          </a:xfrm>
          <a:prstGeom prst="rect">
            <a:avLst/>
          </a:prstGeom>
          <a:solidFill>
            <a:srgbClr val="FAB16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 flipV="1">
            <a:off x="5695950" y="2254250"/>
            <a:ext cx="3457575" cy="3403600"/>
          </a:xfrm>
          <a:prstGeom prst="rect">
            <a:avLst/>
          </a:prstGeom>
          <a:solidFill>
            <a:srgbClr val="FAB160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-9525" y="1457325"/>
            <a:ext cx="2286000" cy="796925"/>
          </a:xfrm>
          <a:prstGeom prst="rect">
            <a:avLst/>
          </a:prstGeom>
          <a:solidFill>
            <a:srgbClr val="B36005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16" name="Group 42"/>
          <p:cNvGrpSpPr>
            <a:grpSpLocks/>
          </p:cNvGrpSpPr>
          <p:nvPr userDrawn="1"/>
        </p:nvGrpSpPr>
        <p:grpSpPr bwMode="auto">
          <a:xfrm>
            <a:off x="1827213" y="1611313"/>
            <a:ext cx="371475" cy="266700"/>
            <a:chOff x="1104900" y="1885950"/>
            <a:chExt cx="371475" cy="266700"/>
          </a:xfrm>
        </p:grpSpPr>
        <p:sp>
          <p:nvSpPr>
            <p:cNvPr id="17" name="Isosceles Triangle 16"/>
            <p:cNvSpPr/>
            <p:nvPr userDrawn="1"/>
          </p:nvSpPr>
          <p:spPr>
            <a:xfrm rot="5400000">
              <a:off x="1047750" y="1943100"/>
              <a:ext cx="266700" cy="152400"/>
            </a:xfrm>
            <a:prstGeom prst="triangle">
              <a:avLst/>
            </a:prstGeom>
            <a:solidFill>
              <a:srgbClr val="9F56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8" name="Isosceles Triangle 17"/>
            <p:cNvSpPr/>
            <p:nvPr userDrawn="1"/>
          </p:nvSpPr>
          <p:spPr>
            <a:xfrm rot="5400000">
              <a:off x="1157287" y="1943100"/>
              <a:ext cx="266700" cy="152400"/>
            </a:xfrm>
            <a:prstGeom prst="triangle">
              <a:avLst/>
            </a:prstGeom>
            <a:solidFill>
              <a:srgbClr val="B360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" name="Isosceles Triangle 18"/>
            <p:cNvSpPr/>
            <p:nvPr userDrawn="1"/>
          </p:nvSpPr>
          <p:spPr>
            <a:xfrm rot="5400000">
              <a:off x="1266825" y="1943100"/>
              <a:ext cx="266700" cy="152400"/>
            </a:xfrm>
            <a:prstGeom prst="triangle">
              <a:avLst/>
            </a:prstGeom>
            <a:solidFill>
              <a:srgbClr val="B36005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-5790" y="2254250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95144" y="1545146"/>
            <a:ext cx="3182111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3"/>
          </p:nvPr>
        </p:nvSpPr>
        <p:spPr>
          <a:xfrm>
            <a:off x="5669280" y="1545146"/>
            <a:ext cx="3236976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3191256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5678424" y="2413826"/>
            <a:ext cx="3227832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17ABE94-BD4D-4F7A-9911-74B8E3E5D58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06122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2281238" y="1457322"/>
            <a:ext cx="6862762" cy="796925"/>
          </a:xfrm>
          <a:prstGeom prst="rect">
            <a:avLst/>
          </a:prstGeom>
          <a:solidFill>
            <a:srgbClr val="B3600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 flipV="1">
            <a:off x="2281238" y="2254250"/>
            <a:ext cx="6862762" cy="3403600"/>
          </a:xfrm>
          <a:prstGeom prst="rect">
            <a:avLst/>
          </a:prstGeom>
          <a:solidFill>
            <a:srgbClr val="FAB16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-9525" y="1457325"/>
            <a:ext cx="2286000" cy="796925"/>
          </a:xfrm>
          <a:prstGeom prst="rect">
            <a:avLst/>
          </a:prstGeom>
          <a:solidFill>
            <a:srgbClr val="B36005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2" name="Group 42"/>
          <p:cNvGrpSpPr>
            <a:grpSpLocks/>
          </p:cNvGrpSpPr>
          <p:nvPr userDrawn="1"/>
        </p:nvGrpSpPr>
        <p:grpSpPr bwMode="auto">
          <a:xfrm>
            <a:off x="1827213" y="1611313"/>
            <a:ext cx="371475" cy="266700"/>
            <a:chOff x="1104900" y="1885950"/>
            <a:chExt cx="371475" cy="266700"/>
          </a:xfrm>
        </p:grpSpPr>
        <p:sp>
          <p:nvSpPr>
            <p:cNvPr id="17" name="Isosceles Triangle 16"/>
            <p:cNvSpPr/>
            <p:nvPr userDrawn="1"/>
          </p:nvSpPr>
          <p:spPr>
            <a:xfrm rot="5400000">
              <a:off x="1047750" y="1943100"/>
              <a:ext cx="266700" cy="152400"/>
            </a:xfrm>
            <a:prstGeom prst="triangle">
              <a:avLst/>
            </a:prstGeom>
            <a:solidFill>
              <a:srgbClr val="9F56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8" name="Isosceles Triangle 17"/>
            <p:cNvSpPr/>
            <p:nvPr userDrawn="1"/>
          </p:nvSpPr>
          <p:spPr>
            <a:xfrm rot="5400000">
              <a:off x="1157287" y="1943100"/>
              <a:ext cx="266700" cy="152400"/>
            </a:xfrm>
            <a:prstGeom prst="triangle">
              <a:avLst/>
            </a:prstGeom>
            <a:solidFill>
              <a:srgbClr val="B360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" name="Isosceles Triangle 18"/>
            <p:cNvSpPr/>
            <p:nvPr userDrawn="1"/>
          </p:nvSpPr>
          <p:spPr>
            <a:xfrm rot="5400000">
              <a:off x="1266825" y="1943100"/>
              <a:ext cx="266700" cy="152400"/>
            </a:xfrm>
            <a:prstGeom prst="triangle">
              <a:avLst/>
            </a:prstGeom>
            <a:solidFill>
              <a:srgbClr val="B36005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-5790" y="2254250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95144" y="1545146"/>
            <a:ext cx="6620256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6620256" cy="2714228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17ABE94-BD4D-4F7A-9911-74B8E3E5D58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9977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 userDrawn="1"/>
        </p:nvSpPr>
        <p:spPr>
          <a:xfrm flipV="1">
            <a:off x="6843103" y="1457323"/>
            <a:ext cx="2300897" cy="796925"/>
          </a:xfrm>
          <a:prstGeom prst="rect">
            <a:avLst/>
          </a:prstGeom>
          <a:solidFill>
            <a:srgbClr val="B3600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 flipV="1">
            <a:off x="4568827" y="1457320"/>
            <a:ext cx="2273876" cy="796925"/>
          </a:xfrm>
          <a:prstGeom prst="rect">
            <a:avLst/>
          </a:prstGeom>
          <a:solidFill>
            <a:srgbClr val="B36005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 flipV="1">
            <a:off x="2281238" y="1457325"/>
            <a:ext cx="2287567" cy="796925"/>
          </a:xfrm>
          <a:prstGeom prst="rect">
            <a:avLst/>
          </a:prstGeom>
          <a:solidFill>
            <a:srgbClr val="B3600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 flipV="1">
            <a:off x="2281238" y="2254250"/>
            <a:ext cx="2290762" cy="3403600"/>
          </a:xfrm>
          <a:prstGeom prst="rect">
            <a:avLst/>
          </a:prstGeom>
          <a:solidFill>
            <a:srgbClr val="FAB16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 flipV="1">
            <a:off x="4568827" y="2254250"/>
            <a:ext cx="2273876" cy="3403600"/>
          </a:xfrm>
          <a:prstGeom prst="rect">
            <a:avLst/>
          </a:prstGeom>
          <a:solidFill>
            <a:srgbClr val="FAB160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-9525" y="1457325"/>
            <a:ext cx="2286000" cy="796925"/>
          </a:xfrm>
          <a:prstGeom prst="rect">
            <a:avLst/>
          </a:prstGeom>
          <a:solidFill>
            <a:srgbClr val="B36005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2" name="Group 42"/>
          <p:cNvGrpSpPr>
            <a:grpSpLocks/>
          </p:cNvGrpSpPr>
          <p:nvPr userDrawn="1"/>
        </p:nvGrpSpPr>
        <p:grpSpPr bwMode="auto">
          <a:xfrm>
            <a:off x="1827213" y="1611313"/>
            <a:ext cx="371475" cy="266700"/>
            <a:chOff x="1104900" y="1885950"/>
            <a:chExt cx="371475" cy="266700"/>
          </a:xfrm>
        </p:grpSpPr>
        <p:sp>
          <p:nvSpPr>
            <p:cNvPr id="17" name="Isosceles Triangle 16"/>
            <p:cNvSpPr/>
            <p:nvPr userDrawn="1"/>
          </p:nvSpPr>
          <p:spPr>
            <a:xfrm rot="5400000">
              <a:off x="1047750" y="1943100"/>
              <a:ext cx="266700" cy="152400"/>
            </a:xfrm>
            <a:prstGeom prst="triangle">
              <a:avLst/>
            </a:prstGeom>
            <a:solidFill>
              <a:srgbClr val="9F56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8" name="Isosceles Triangle 17"/>
            <p:cNvSpPr/>
            <p:nvPr userDrawn="1"/>
          </p:nvSpPr>
          <p:spPr>
            <a:xfrm rot="5400000">
              <a:off x="1157287" y="1943100"/>
              <a:ext cx="266700" cy="152400"/>
            </a:xfrm>
            <a:prstGeom prst="triangle">
              <a:avLst/>
            </a:prstGeom>
            <a:solidFill>
              <a:srgbClr val="B360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" name="Isosceles Triangle 18"/>
            <p:cNvSpPr/>
            <p:nvPr userDrawn="1"/>
          </p:nvSpPr>
          <p:spPr>
            <a:xfrm rot="5400000">
              <a:off x="1266825" y="1943100"/>
              <a:ext cx="266700" cy="152400"/>
            </a:xfrm>
            <a:prstGeom prst="triangle">
              <a:avLst/>
            </a:prstGeom>
            <a:solidFill>
              <a:srgbClr val="B36005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47" name="Picture Placeholder 2"/>
          <p:cNvSpPr>
            <a:spLocks noGrp="1"/>
          </p:cNvSpPr>
          <p:nvPr userDrawn="1">
            <p:ph type="pic" idx="1"/>
          </p:nvPr>
        </p:nvSpPr>
        <p:spPr>
          <a:xfrm>
            <a:off x="-5790" y="2254250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 userDrawn="1"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 userDrawn="1">
            <p:ph type="body" sz="half" idx="11"/>
          </p:nvPr>
        </p:nvSpPr>
        <p:spPr>
          <a:xfrm>
            <a:off x="2295145" y="1545146"/>
            <a:ext cx="2276856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 userDrawn="1">
            <p:ph type="body" sz="half" idx="13"/>
          </p:nvPr>
        </p:nvSpPr>
        <p:spPr>
          <a:xfrm>
            <a:off x="4561205" y="1545146"/>
            <a:ext cx="213487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 userDrawn="1">
            <p:ph type="body" sz="half" idx="18"/>
          </p:nvPr>
        </p:nvSpPr>
        <p:spPr>
          <a:xfrm>
            <a:off x="2295144" y="2413825"/>
            <a:ext cx="2276856" cy="2129599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4" name="Text Placeholder 3"/>
          <p:cNvSpPr>
            <a:spLocks noGrp="1"/>
          </p:cNvSpPr>
          <p:nvPr userDrawn="1">
            <p:ph type="body" sz="half" idx="19"/>
          </p:nvPr>
        </p:nvSpPr>
        <p:spPr>
          <a:xfrm>
            <a:off x="4551299" y="2413825"/>
            <a:ext cx="2316226" cy="2301049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5" name="Text Placeholder 3"/>
          <p:cNvSpPr>
            <a:spLocks noGrp="1"/>
          </p:cNvSpPr>
          <p:nvPr userDrawn="1"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lide Number Placeholder 5"/>
          <p:cNvSpPr>
            <a:spLocks noGrp="1"/>
          </p:cNvSpPr>
          <p:nvPr userDrawn="1"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17ABE94-BD4D-4F7A-9911-74B8E3E5D58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26" name="Text Placeholder 3"/>
          <p:cNvSpPr>
            <a:spLocks noGrp="1"/>
          </p:cNvSpPr>
          <p:nvPr userDrawn="1">
            <p:ph type="body" sz="half" idx="23"/>
          </p:nvPr>
        </p:nvSpPr>
        <p:spPr>
          <a:xfrm>
            <a:off x="6850379" y="1545146"/>
            <a:ext cx="213487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7" name="Text Placeholder 3"/>
          <p:cNvSpPr>
            <a:spLocks noGrp="1"/>
          </p:cNvSpPr>
          <p:nvPr userDrawn="1">
            <p:ph type="body" sz="half" idx="24"/>
          </p:nvPr>
        </p:nvSpPr>
        <p:spPr>
          <a:xfrm>
            <a:off x="6840473" y="2413825"/>
            <a:ext cx="2316226" cy="2301049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0" name="Rectangle 29"/>
          <p:cNvSpPr/>
          <p:nvPr userDrawn="1"/>
        </p:nvSpPr>
        <p:spPr>
          <a:xfrm flipV="1">
            <a:off x="6847114" y="2254250"/>
            <a:ext cx="2296886" cy="3403600"/>
          </a:xfrm>
          <a:prstGeom prst="rect">
            <a:avLst/>
          </a:prstGeom>
          <a:solidFill>
            <a:srgbClr val="FAB16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74677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2281238" y="1457325"/>
            <a:ext cx="3409950" cy="796925"/>
          </a:xfrm>
          <a:prstGeom prst="rect">
            <a:avLst/>
          </a:prstGeom>
          <a:solidFill>
            <a:srgbClr val="0075B0">
              <a:alpha val="6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 flipV="1">
            <a:off x="5695950" y="1457325"/>
            <a:ext cx="3457575" cy="796925"/>
          </a:xfrm>
          <a:prstGeom prst="rect">
            <a:avLst/>
          </a:prstGeom>
          <a:solidFill>
            <a:srgbClr val="0075B0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 flipV="1">
            <a:off x="2281238" y="2254250"/>
            <a:ext cx="3414712" cy="3403600"/>
          </a:xfrm>
          <a:prstGeom prst="rect">
            <a:avLst/>
          </a:prstGeom>
          <a:solidFill>
            <a:srgbClr val="69CAF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 flipV="1">
            <a:off x="5695950" y="2254250"/>
            <a:ext cx="3457575" cy="3403600"/>
          </a:xfrm>
          <a:prstGeom prst="rect">
            <a:avLst/>
          </a:prstGeom>
          <a:solidFill>
            <a:srgbClr val="69CAFB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-9525" y="1457325"/>
            <a:ext cx="2286000" cy="796925"/>
          </a:xfrm>
          <a:prstGeom prst="rect">
            <a:avLst/>
          </a:prstGeom>
          <a:solidFill>
            <a:srgbClr val="0075B0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16" name="Group 26"/>
          <p:cNvGrpSpPr>
            <a:grpSpLocks/>
          </p:cNvGrpSpPr>
          <p:nvPr userDrawn="1"/>
        </p:nvGrpSpPr>
        <p:grpSpPr bwMode="auto">
          <a:xfrm>
            <a:off x="1825625" y="1604963"/>
            <a:ext cx="352425" cy="266700"/>
            <a:chOff x="1190625" y="1876425"/>
            <a:chExt cx="352425" cy="266700"/>
          </a:xfrm>
        </p:grpSpPr>
        <p:sp>
          <p:nvSpPr>
            <p:cNvPr id="17" name="Isosceles Triangle 16"/>
            <p:cNvSpPr/>
            <p:nvPr/>
          </p:nvSpPr>
          <p:spPr>
            <a:xfrm rot="5400000">
              <a:off x="1133475" y="1933575"/>
              <a:ext cx="266700" cy="152400"/>
            </a:xfrm>
            <a:prstGeom prst="triangle">
              <a:avLst/>
            </a:prstGeom>
            <a:solidFill>
              <a:srgbClr val="006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Isosceles Triangle 17"/>
            <p:cNvSpPr/>
            <p:nvPr/>
          </p:nvSpPr>
          <p:spPr>
            <a:xfrm rot="5400000">
              <a:off x="1233488" y="1933575"/>
              <a:ext cx="266700" cy="152400"/>
            </a:xfrm>
            <a:prstGeom prst="triangle">
              <a:avLst/>
            </a:prstGeom>
            <a:solidFill>
              <a:srgbClr val="0075B0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9" name="Isosceles Triangle 18"/>
            <p:cNvSpPr/>
            <p:nvPr/>
          </p:nvSpPr>
          <p:spPr>
            <a:xfrm rot="5400000">
              <a:off x="1333500" y="1933575"/>
              <a:ext cx="266700" cy="152400"/>
            </a:xfrm>
            <a:prstGeom prst="triangle">
              <a:avLst/>
            </a:prstGeom>
            <a:solidFill>
              <a:srgbClr val="0075B0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-5790" y="2254250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95144" y="1545146"/>
            <a:ext cx="3182111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3"/>
          </p:nvPr>
        </p:nvSpPr>
        <p:spPr>
          <a:xfrm>
            <a:off x="5669280" y="1545146"/>
            <a:ext cx="3236976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3191256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5678424" y="2413826"/>
            <a:ext cx="3227832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3A04E20-3594-43C5-80A7-0C1B0EF24138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66787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5600700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-6350" y="1457325"/>
            <a:ext cx="9144000" cy="7969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 flipV="1">
            <a:off x="2270125" y="2254250"/>
            <a:ext cx="6873875" cy="3403600"/>
          </a:xfrm>
          <a:prstGeom prst="rect">
            <a:avLst/>
          </a:prstGeom>
          <a:solidFill>
            <a:srgbClr val="CC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0" y="2259106"/>
            <a:ext cx="2282825" cy="334102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3191256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6422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46E9C9C-412F-4BFD-9C14-EA60036D878B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grpSp>
        <p:nvGrpSpPr>
          <p:cNvPr id="15" name="Group 26"/>
          <p:cNvGrpSpPr>
            <a:grpSpLocks/>
          </p:cNvGrpSpPr>
          <p:nvPr userDrawn="1"/>
        </p:nvGrpSpPr>
        <p:grpSpPr bwMode="auto">
          <a:xfrm>
            <a:off x="228600" y="1857376"/>
            <a:ext cx="352425" cy="266700"/>
            <a:chOff x="1190625" y="1876425"/>
            <a:chExt cx="352425" cy="266700"/>
          </a:xfrm>
        </p:grpSpPr>
        <p:sp>
          <p:nvSpPr>
            <p:cNvPr id="16" name="Isosceles Triangle 15"/>
            <p:cNvSpPr/>
            <p:nvPr/>
          </p:nvSpPr>
          <p:spPr>
            <a:xfrm rot="5400000">
              <a:off x="1133475" y="1933575"/>
              <a:ext cx="266700" cy="152400"/>
            </a:xfrm>
            <a:prstGeom prst="triangle">
              <a:avLst/>
            </a:prstGeom>
            <a:solidFill>
              <a:srgbClr val="006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7" name="Isosceles Triangle 16"/>
            <p:cNvSpPr/>
            <p:nvPr/>
          </p:nvSpPr>
          <p:spPr>
            <a:xfrm rot="5400000">
              <a:off x="1233488" y="1933575"/>
              <a:ext cx="266700" cy="152400"/>
            </a:xfrm>
            <a:prstGeom prst="triangle">
              <a:avLst/>
            </a:prstGeom>
            <a:solidFill>
              <a:srgbClr val="0075B0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Isosceles Triangle 17"/>
            <p:cNvSpPr/>
            <p:nvPr/>
          </p:nvSpPr>
          <p:spPr>
            <a:xfrm rot="5400000">
              <a:off x="1333500" y="1933575"/>
              <a:ext cx="266700" cy="152400"/>
            </a:xfrm>
            <a:prstGeom prst="triangle">
              <a:avLst/>
            </a:prstGeom>
            <a:solidFill>
              <a:srgbClr val="0075B0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86863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with Text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 userDrawn="1"/>
        </p:nvSpPr>
        <p:spPr bwMode="auto">
          <a:xfrm>
            <a:off x="1633538" y="1892300"/>
            <a:ext cx="6291262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endParaRPr lang="en-US" sz="1600">
              <a:solidFill>
                <a:srgbClr val="262626"/>
              </a:solidFill>
              <a:latin typeface="Microsoft Sans Serif" pitchFamily="34" charset="0"/>
              <a:ea typeface="Kozuka Gothic Pro L" pitchFamily="34" charset="-128"/>
              <a:cs typeface="Microsoft Sans Serif" pitchFamily="34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4587875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520825" y="4587875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269734" cy="2548445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658112" y="5012158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3CC72EAB-1B23-42D4-AE30-1C46AF89700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62210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 flipV="1">
            <a:off x="2286000" y="2259013"/>
            <a:ext cx="6858000" cy="3341687"/>
          </a:xfrm>
          <a:prstGeom prst="rect">
            <a:avLst/>
          </a:prstGeom>
          <a:solidFill>
            <a:srgbClr val="65C9F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-6350" y="1457325"/>
            <a:ext cx="9144000" cy="7969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Picture Placeholder 2"/>
          <p:cNvSpPr>
            <a:spLocks noGrp="1"/>
          </p:cNvSpPr>
          <p:nvPr>
            <p:ph type="pic" idx="1"/>
          </p:nvPr>
        </p:nvSpPr>
        <p:spPr>
          <a:xfrm>
            <a:off x="0" y="2259106"/>
            <a:ext cx="2282825" cy="33375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3191256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6422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ED33EE6-7C57-4458-AD0E-18CB9D07BEA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5621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FD8EFA2-D5C0-49BB-92A1-10F9860307CA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2686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/>
          <p:cNvPicPr>
            <a:picLocks noChangeAspect="1" noChangeArrowheads="1"/>
          </p:cNvPicPr>
          <p:nvPr userDrawn="1"/>
        </p:nvPicPr>
        <p:blipFill>
          <a:blip r:embed="rId2">
            <a:lum bright="2000" contrast="-10000"/>
          </a:blip>
          <a:stretch>
            <a:fillRect/>
          </a:stretch>
        </p:blipFill>
        <p:spPr bwMode="auto">
          <a:xfrm>
            <a:off x="0" y="695325"/>
            <a:ext cx="9142413" cy="616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9873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0075B0"/>
                </a:solidFill>
                <a:latin typeface="Arial" pitchFamily="34" charset="0"/>
                <a:ea typeface="Kozuka Gothic Pro R" pitchFamily="34" charset="-128"/>
                <a:cs typeface="Arial" pitchFamily="34" charset="0"/>
              </a:rPr>
              <a:t>www.cybage.com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5B91157-3A67-4D69-92D0-E45F7027771D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0169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0075B0"/>
                </a:solidFill>
                <a:latin typeface="Arial" pitchFamily="34" charset="0"/>
                <a:ea typeface="Kozuka Gothic Pro R" pitchFamily="34" charset="-128"/>
                <a:cs typeface="Arial" pitchFamily="34" charset="0"/>
              </a:rPr>
              <a:t>www.cybage.com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1B71C40-8AE5-44C1-A7F2-C4A4C2202973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33927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2DF6B4-BDEC-47BC-85EB-20476B42CA93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44935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1D145F-67FE-45B7-9075-9F00B065E482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39833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 / Content / Bulle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C87B666-782D-45DF-B949-48496984778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544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36.xml"/><Relationship Id="rId26" Type="http://schemas.openxmlformats.org/officeDocument/2006/relationships/slideLayout" Target="../slideLayouts/slideLayout44.xml"/><Relationship Id="rId3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39.xml"/><Relationship Id="rId34" Type="http://schemas.openxmlformats.org/officeDocument/2006/relationships/slideLayout" Target="../slideLayouts/slideLayout52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5.xml"/><Relationship Id="rId25" Type="http://schemas.openxmlformats.org/officeDocument/2006/relationships/slideLayout" Target="../slideLayouts/slideLayout43.xml"/><Relationship Id="rId33" Type="http://schemas.openxmlformats.org/officeDocument/2006/relationships/slideLayout" Target="../slideLayouts/slideLayout51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20" Type="http://schemas.openxmlformats.org/officeDocument/2006/relationships/slideLayout" Target="../slideLayouts/slideLayout38.xml"/><Relationship Id="rId29" Type="http://schemas.openxmlformats.org/officeDocument/2006/relationships/slideLayout" Target="../slideLayouts/slideLayout47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42.xml"/><Relationship Id="rId32" Type="http://schemas.openxmlformats.org/officeDocument/2006/relationships/slideLayout" Target="../slideLayouts/slideLayout50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23" Type="http://schemas.openxmlformats.org/officeDocument/2006/relationships/slideLayout" Target="../slideLayouts/slideLayout41.xml"/><Relationship Id="rId28" Type="http://schemas.openxmlformats.org/officeDocument/2006/relationships/slideLayout" Target="../slideLayouts/slideLayout46.xml"/><Relationship Id="rId36" Type="http://schemas.openxmlformats.org/officeDocument/2006/relationships/image" Target="../media/image1.png"/><Relationship Id="rId10" Type="http://schemas.openxmlformats.org/officeDocument/2006/relationships/slideLayout" Target="../slideLayouts/slideLayout28.xml"/><Relationship Id="rId19" Type="http://schemas.openxmlformats.org/officeDocument/2006/relationships/slideLayout" Target="../slideLayouts/slideLayout37.xml"/><Relationship Id="rId31" Type="http://schemas.openxmlformats.org/officeDocument/2006/relationships/slideLayout" Target="../slideLayouts/slideLayout49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Relationship Id="rId22" Type="http://schemas.openxmlformats.org/officeDocument/2006/relationships/slideLayout" Target="../slideLayouts/slideLayout40.xml"/><Relationship Id="rId27" Type="http://schemas.openxmlformats.org/officeDocument/2006/relationships/slideLayout" Target="../slideLayouts/slideLayout45.xml"/><Relationship Id="rId30" Type="http://schemas.openxmlformats.org/officeDocument/2006/relationships/slideLayout" Target="../slideLayouts/slideLayout48.xml"/><Relationship Id="rId35" Type="http://schemas.openxmlformats.org/officeDocument/2006/relationships/theme" Target="../theme/theme2.xml"/><Relationship Id="rId8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65.xml"/><Relationship Id="rId18" Type="http://schemas.openxmlformats.org/officeDocument/2006/relationships/slideLayout" Target="../slideLayouts/slideLayout70.xml"/><Relationship Id="rId26" Type="http://schemas.openxmlformats.org/officeDocument/2006/relationships/slideLayout" Target="../slideLayouts/slideLayout78.xml"/><Relationship Id="rId3" Type="http://schemas.openxmlformats.org/officeDocument/2006/relationships/slideLayout" Target="../slideLayouts/slideLayout55.xml"/><Relationship Id="rId21" Type="http://schemas.openxmlformats.org/officeDocument/2006/relationships/slideLayout" Target="../slideLayouts/slideLayout73.xml"/><Relationship Id="rId34" Type="http://schemas.openxmlformats.org/officeDocument/2006/relationships/slideLayout" Target="../slideLayouts/slideLayout86.xml"/><Relationship Id="rId7" Type="http://schemas.openxmlformats.org/officeDocument/2006/relationships/slideLayout" Target="../slideLayouts/slideLayout59.xml"/><Relationship Id="rId12" Type="http://schemas.openxmlformats.org/officeDocument/2006/relationships/slideLayout" Target="../slideLayouts/slideLayout64.xml"/><Relationship Id="rId17" Type="http://schemas.openxmlformats.org/officeDocument/2006/relationships/slideLayout" Target="../slideLayouts/slideLayout69.xml"/><Relationship Id="rId25" Type="http://schemas.openxmlformats.org/officeDocument/2006/relationships/slideLayout" Target="../slideLayouts/slideLayout77.xml"/><Relationship Id="rId33" Type="http://schemas.openxmlformats.org/officeDocument/2006/relationships/slideLayout" Target="../slideLayouts/slideLayout85.xml"/><Relationship Id="rId2" Type="http://schemas.openxmlformats.org/officeDocument/2006/relationships/slideLayout" Target="../slideLayouts/slideLayout54.xml"/><Relationship Id="rId16" Type="http://schemas.openxmlformats.org/officeDocument/2006/relationships/slideLayout" Target="../slideLayouts/slideLayout68.xml"/><Relationship Id="rId20" Type="http://schemas.openxmlformats.org/officeDocument/2006/relationships/slideLayout" Target="../slideLayouts/slideLayout72.xml"/><Relationship Id="rId29" Type="http://schemas.openxmlformats.org/officeDocument/2006/relationships/slideLayout" Target="../slideLayouts/slideLayout81.xml"/><Relationship Id="rId1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8.xml"/><Relationship Id="rId11" Type="http://schemas.openxmlformats.org/officeDocument/2006/relationships/slideLayout" Target="../slideLayouts/slideLayout63.xml"/><Relationship Id="rId24" Type="http://schemas.openxmlformats.org/officeDocument/2006/relationships/slideLayout" Target="../slideLayouts/slideLayout76.xml"/><Relationship Id="rId32" Type="http://schemas.openxmlformats.org/officeDocument/2006/relationships/slideLayout" Target="../slideLayouts/slideLayout84.xml"/><Relationship Id="rId5" Type="http://schemas.openxmlformats.org/officeDocument/2006/relationships/slideLayout" Target="../slideLayouts/slideLayout57.xml"/><Relationship Id="rId15" Type="http://schemas.openxmlformats.org/officeDocument/2006/relationships/slideLayout" Target="../slideLayouts/slideLayout67.xml"/><Relationship Id="rId23" Type="http://schemas.openxmlformats.org/officeDocument/2006/relationships/slideLayout" Target="../slideLayouts/slideLayout75.xml"/><Relationship Id="rId28" Type="http://schemas.openxmlformats.org/officeDocument/2006/relationships/slideLayout" Target="../slideLayouts/slideLayout80.xml"/><Relationship Id="rId36" Type="http://schemas.openxmlformats.org/officeDocument/2006/relationships/image" Target="../media/image1.png"/><Relationship Id="rId10" Type="http://schemas.openxmlformats.org/officeDocument/2006/relationships/slideLayout" Target="../slideLayouts/slideLayout62.xml"/><Relationship Id="rId19" Type="http://schemas.openxmlformats.org/officeDocument/2006/relationships/slideLayout" Target="../slideLayouts/slideLayout71.xml"/><Relationship Id="rId31" Type="http://schemas.openxmlformats.org/officeDocument/2006/relationships/slideLayout" Target="../slideLayouts/slideLayout83.xml"/><Relationship Id="rId4" Type="http://schemas.openxmlformats.org/officeDocument/2006/relationships/slideLayout" Target="../slideLayouts/slideLayout56.xml"/><Relationship Id="rId9" Type="http://schemas.openxmlformats.org/officeDocument/2006/relationships/slideLayout" Target="../slideLayouts/slideLayout61.xml"/><Relationship Id="rId14" Type="http://schemas.openxmlformats.org/officeDocument/2006/relationships/slideLayout" Target="../slideLayouts/slideLayout66.xml"/><Relationship Id="rId22" Type="http://schemas.openxmlformats.org/officeDocument/2006/relationships/slideLayout" Target="../slideLayouts/slideLayout74.xml"/><Relationship Id="rId27" Type="http://schemas.openxmlformats.org/officeDocument/2006/relationships/slideLayout" Target="../slideLayouts/slideLayout79.xml"/><Relationship Id="rId30" Type="http://schemas.openxmlformats.org/officeDocument/2006/relationships/slideLayout" Target="../slideLayouts/slideLayout82.xml"/><Relationship Id="rId35" Type="http://schemas.openxmlformats.org/officeDocument/2006/relationships/theme" Target="../theme/theme3.xml"/><Relationship Id="rId8" Type="http://schemas.openxmlformats.org/officeDocument/2006/relationships/slideLayout" Target="../slideLayouts/slideLayout6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027" name="Picture 2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9150" y="161925"/>
            <a:ext cx="1706563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Footer Placeholder 3"/>
          <p:cNvSpPr txBox="1">
            <a:spLocks noGrp="1"/>
          </p:cNvSpPr>
          <p:nvPr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2015.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 Software Pvt. Ltd. All Rights Reserved. Cybage Confidential.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8588" y="6392863"/>
            <a:ext cx="4937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3E52AEF1-4D88-4F1B-8FD8-9E21E3DC6E9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57" r:id="rId1"/>
    <p:sldLayoutId id="2147484258" r:id="rId2"/>
    <p:sldLayoutId id="2147484259" r:id="rId3"/>
    <p:sldLayoutId id="2147484260" r:id="rId4"/>
    <p:sldLayoutId id="2147484261" r:id="rId5"/>
    <p:sldLayoutId id="2147484262" r:id="rId6"/>
    <p:sldLayoutId id="2147484263" r:id="rId7"/>
    <p:sldLayoutId id="2147484264" r:id="rId8"/>
    <p:sldLayoutId id="2147484265" r:id="rId9"/>
    <p:sldLayoutId id="2147484266" r:id="rId10"/>
    <p:sldLayoutId id="2147484267" r:id="rId11"/>
    <p:sldLayoutId id="2147484268" r:id="rId12"/>
    <p:sldLayoutId id="2147484269" r:id="rId13"/>
    <p:sldLayoutId id="2147484270" r:id="rId14"/>
    <p:sldLayoutId id="2147484271" r:id="rId15"/>
    <p:sldLayoutId id="2147484272" r:id="rId16"/>
    <p:sldLayoutId id="2147484273" r:id="rId17"/>
    <p:sldLayoutId id="2147484274" r:id="rId18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41"/>
            <a:ext cx="9144000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Footer Placeholder 3"/>
          <p:cNvSpPr txBox="1">
            <a:spLocks noGrp="1"/>
          </p:cNvSpPr>
          <p:nvPr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8588" y="6392863"/>
            <a:ext cx="4937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3999953-0A0C-44B9-BA34-A2EF248FEBFE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0075B0"/>
                </a:solidFill>
                <a:latin typeface="Arial" pitchFamily="34" charset="0"/>
                <a:ea typeface="Kozuka Gothic Pro R" pitchFamily="34" charset="-128"/>
                <a:cs typeface="Arial" pitchFamily="34" charset="0"/>
              </a:rPr>
              <a:t>www.cybage.com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9150" y="161925"/>
            <a:ext cx="1706563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2847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76" r:id="rId1"/>
    <p:sldLayoutId id="2147484277" r:id="rId2"/>
    <p:sldLayoutId id="2147484278" r:id="rId3"/>
    <p:sldLayoutId id="2147484279" r:id="rId4"/>
    <p:sldLayoutId id="2147484280" r:id="rId5"/>
    <p:sldLayoutId id="2147484281" r:id="rId6"/>
    <p:sldLayoutId id="2147484282" r:id="rId7"/>
    <p:sldLayoutId id="2147484283" r:id="rId8"/>
    <p:sldLayoutId id="2147484284" r:id="rId9"/>
    <p:sldLayoutId id="2147484285" r:id="rId10"/>
    <p:sldLayoutId id="2147484286" r:id="rId11"/>
    <p:sldLayoutId id="2147484287" r:id="rId12"/>
    <p:sldLayoutId id="2147484288" r:id="rId13"/>
    <p:sldLayoutId id="2147484289" r:id="rId14"/>
    <p:sldLayoutId id="2147484290" r:id="rId15"/>
    <p:sldLayoutId id="2147484291" r:id="rId16"/>
    <p:sldLayoutId id="2147484292" r:id="rId17"/>
    <p:sldLayoutId id="2147484293" r:id="rId18"/>
    <p:sldLayoutId id="2147484294" r:id="rId19"/>
    <p:sldLayoutId id="2147484295" r:id="rId20"/>
    <p:sldLayoutId id="2147484296" r:id="rId21"/>
    <p:sldLayoutId id="2147484297" r:id="rId22"/>
    <p:sldLayoutId id="2147484298" r:id="rId23"/>
    <p:sldLayoutId id="2147484299" r:id="rId24"/>
    <p:sldLayoutId id="2147484300" r:id="rId25"/>
    <p:sldLayoutId id="2147484301" r:id="rId26"/>
    <p:sldLayoutId id="2147484302" r:id="rId27"/>
    <p:sldLayoutId id="2147484303" r:id="rId28"/>
    <p:sldLayoutId id="2147484304" r:id="rId29"/>
    <p:sldLayoutId id="2147484305" r:id="rId30"/>
    <p:sldLayoutId id="2147484306" r:id="rId31"/>
    <p:sldLayoutId id="2147484307" r:id="rId32"/>
    <p:sldLayoutId id="2147484308" r:id="rId33"/>
    <p:sldLayoutId id="2147484309" r:id="rId3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41"/>
            <a:ext cx="9144000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Footer Placeholder 3"/>
          <p:cNvSpPr txBox="1">
            <a:spLocks noGrp="1"/>
          </p:cNvSpPr>
          <p:nvPr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8588" y="6392863"/>
            <a:ext cx="4937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3999953-0A0C-44B9-BA34-A2EF248FEBFE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0075B0"/>
                </a:solidFill>
                <a:latin typeface="Arial" pitchFamily="34" charset="0"/>
                <a:ea typeface="Kozuka Gothic Pro R" pitchFamily="34" charset="-128"/>
                <a:cs typeface="Arial" pitchFamily="34" charset="0"/>
              </a:rPr>
              <a:t>www.cybage.com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9150" y="161925"/>
            <a:ext cx="1706563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9950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12" r:id="rId1"/>
    <p:sldLayoutId id="2147484313" r:id="rId2"/>
    <p:sldLayoutId id="2147484314" r:id="rId3"/>
    <p:sldLayoutId id="2147484315" r:id="rId4"/>
    <p:sldLayoutId id="2147484316" r:id="rId5"/>
    <p:sldLayoutId id="2147484317" r:id="rId6"/>
    <p:sldLayoutId id="2147484318" r:id="rId7"/>
    <p:sldLayoutId id="2147484319" r:id="rId8"/>
    <p:sldLayoutId id="2147484320" r:id="rId9"/>
    <p:sldLayoutId id="2147484321" r:id="rId10"/>
    <p:sldLayoutId id="2147484322" r:id="rId11"/>
    <p:sldLayoutId id="2147484323" r:id="rId12"/>
    <p:sldLayoutId id="2147484324" r:id="rId13"/>
    <p:sldLayoutId id="2147484325" r:id="rId14"/>
    <p:sldLayoutId id="2147484326" r:id="rId15"/>
    <p:sldLayoutId id="2147484327" r:id="rId16"/>
    <p:sldLayoutId id="2147484328" r:id="rId17"/>
    <p:sldLayoutId id="2147484329" r:id="rId18"/>
    <p:sldLayoutId id="2147484330" r:id="rId19"/>
    <p:sldLayoutId id="2147484331" r:id="rId20"/>
    <p:sldLayoutId id="2147484332" r:id="rId21"/>
    <p:sldLayoutId id="2147484333" r:id="rId22"/>
    <p:sldLayoutId id="2147484334" r:id="rId23"/>
    <p:sldLayoutId id="2147484335" r:id="rId24"/>
    <p:sldLayoutId id="2147484336" r:id="rId25"/>
    <p:sldLayoutId id="2147484337" r:id="rId26"/>
    <p:sldLayoutId id="2147484338" r:id="rId27"/>
    <p:sldLayoutId id="2147484339" r:id="rId28"/>
    <p:sldLayoutId id="2147484340" r:id="rId29"/>
    <p:sldLayoutId id="2147484341" r:id="rId30"/>
    <p:sldLayoutId id="2147484342" r:id="rId31"/>
    <p:sldLayoutId id="2147484343" r:id="rId32"/>
    <p:sldLayoutId id="2147484344" r:id="rId33"/>
    <p:sldLayoutId id="2147484345" r:id="rId3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/>
              <a:t>Guidelines for Ppt Template Usage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646238" y="1758951"/>
            <a:ext cx="7269162" cy="272359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800" dirty="0" smtClean="0"/>
              <a:t>The instructions below are with reference to Office 2010:</a:t>
            </a:r>
          </a:p>
          <a:p>
            <a:pPr marL="401638" indent="-173038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600" dirty="0" smtClean="0"/>
              <a:t>to view available slide templates, Home&gt;New Slide&gt;Select the slide from Slide Master templates available </a:t>
            </a:r>
          </a:p>
          <a:p>
            <a:pPr marL="401638" indent="-173038">
              <a:buFont typeface="Arial" pitchFamily="34" charset="0"/>
              <a:buChar char="•"/>
              <a:defRPr/>
            </a:pPr>
            <a:r>
              <a:rPr lang="en-US" sz="1600" dirty="0"/>
              <a:t>to insert image, Insert-&gt; Picture-&gt; From File.</a:t>
            </a:r>
          </a:p>
          <a:p>
            <a:pPr marL="401638" indent="-173038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600" dirty="0" smtClean="0"/>
              <a:t>to change the opacity of the image, use a white color box with Transparency Option</a:t>
            </a:r>
            <a:r>
              <a:rPr lang="en-US" sz="1600" dirty="0"/>
              <a:t> </a:t>
            </a:r>
            <a:r>
              <a:rPr lang="en-US" sz="1600" dirty="0" smtClean="0"/>
              <a:t>of 40% and place it above the main image. This treatment of image can be used for Content pages with copy/text.</a:t>
            </a:r>
          </a:p>
          <a:p>
            <a:pPr marL="342900" indent="-114300" eaLnBrk="1" fontAlgn="auto" hangingPunct="1">
              <a:spcAft>
                <a:spcPts val="0"/>
              </a:spcAft>
              <a:buFontTx/>
              <a:buChar char="-"/>
              <a:defRPr/>
            </a:pPr>
            <a:endParaRPr lang="en-US" sz="1600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750" dirty="0" smtClean="0"/>
              <a:t>Kindly </a:t>
            </a:r>
            <a:r>
              <a:rPr lang="en-US" sz="1750" b="1" dirty="0" smtClean="0">
                <a:solidFill>
                  <a:srgbClr val="E46C0A"/>
                </a:solidFill>
              </a:rPr>
              <a:t>delete</a:t>
            </a:r>
            <a:r>
              <a:rPr lang="en-US" sz="1750" dirty="0" smtClean="0"/>
              <a:t> this slide after making use of the </a:t>
            </a:r>
            <a:r>
              <a:rPr lang="en-US" sz="1750" dirty="0" err="1" smtClean="0"/>
              <a:t>Ppt</a:t>
            </a:r>
            <a:r>
              <a:rPr lang="en-US" sz="1750" dirty="0" smtClean="0"/>
              <a:t> template provided. 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79EEA5-067E-4ECA-8FD6-D9AFEA34FF72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10"/>
          </p:nvPr>
        </p:nvSpPr>
        <p:spPr>
          <a:xfrm>
            <a:off x="715796" y="1610436"/>
            <a:ext cx="6954246" cy="1951629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sz="1800" b="1" dirty="0" smtClean="0"/>
              <a:t>plugins.sbt : </a:t>
            </a:r>
            <a:endParaRPr lang="en-US" sz="1800" dirty="0" smtClean="0"/>
          </a:p>
          <a:p>
            <a:pPr marL="514350" lvl="1" indent="-285750" eaLnBrk="1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300" dirty="0" smtClean="0"/>
              <a:t>Two types : </a:t>
            </a:r>
          </a:p>
          <a:p>
            <a:pPr marL="971550" lvl="2" indent="-285750" eaLnBrk="1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100" dirty="0" smtClean="0"/>
              <a:t>Global Plugin file (Should </a:t>
            </a:r>
            <a:r>
              <a:rPr lang="en-US" sz="1100" dirty="0"/>
              <a:t>be located in C:\Users</a:t>
            </a:r>
            <a:r>
              <a:rPr lang="en-US" sz="1100" dirty="0" smtClean="0"/>
              <a:t>\&lt;USER_HOME&gt;\.</a:t>
            </a:r>
            <a:r>
              <a:rPr lang="en-US" sz="1100" dirty="0"/>
              <a:t>sbt\0.13\plugins)</a:t>
            </a:r>
            <a:endParaRPr lang="en-US" sz="1100" dirty="0" smtClean="0"/>
          </a:p>
          <a:p>
            <a:pPr marL="971550" lvl="2" indent="-285750" eaLnBrk="1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100" dirty="0" smtClean="0"/>
              <a:t>Local Plugin file    (Should be located in root’s  /project directory)</a:t>
            </a:r>
          </a:p>
          <a:p>
            <a:pPr marL="514350" lvl="1" indent="-285750" eaLnBrk="1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300" dirty="0" smtClean="0"/>
              <a:t>Custom plugins entry goes here</a:t>
            </a:r>
          </a:p>
          <a:p>
            <a:pPr marL="514350" lvl="1" indent="-285750" eaLnBrk="1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300" dirty="0" smtClean="0"/>
              <a:t>Custom  repository entries for respective plugins</a:t>
            </a:r>
          </a:p>
          <a:p>
            <a:pPr marL="228600" lvl="1" eaLnBrk="1" hangingPunct="1">
              <a:lnSpc>
                <a:spcPct val="150000"/>
              </a:lnSpc>
              <a:spcBef>
                <a:spcPts val="0"/>
              </a:spcBef>
              <a:defRPr/>
            </a:pPr>
            <a:endParaRPr lang="en-US" sz="1300" dirty="0" smtClean="0"/>
          </a:p>
          <a:p>
            <a:pPr marL="514350" lvl="1" indent="-285750" eaLnBrk="1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endParaRPr lang="en-US" sz="1300" b="1" dirty="0" smtClean="0"/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sz="1800" b="1" dirty="0"/>
              <a:t>	</a:t>
            </a:r>
            <a:endParaRPr lang="en-US" sz="1800" b="1" dirty="0" smtClean="0"/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defRPr/>
            </a:pPr>
            <a:endParaRPr lang="en-US" sz="1800" b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E2A34F-5DC0-4201-BC25-8D3765064E33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32773" name="Title 2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/>
              <a:t>Configuration File – </a:t>
            </a:r>
            <a:r>
              <a:rPr lang="en-US" dirty="0" smtClean="0"/>
              <a:t>Plugins.sbt</a:t>
            </a:r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715796" y="3603009"/>
            <a:ext cx="5712300" cy="2811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20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10"/>
          </p:nvPr>
        </p:nvSpPr>
        <p:spPr>
          <a:xfrm>
            <a:off x="681760" y="1610437"/>
            <a:ext cx="6954246" cy="1651378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sz="1800" b="1" dirty="0" smtClean="0"/>
              <a:t>build.properties : </a:t>
            </a:r>
            <a:endParaRPr lang="en-US" sz="1800" dirty="0" smtClean="0"/>
          </a:p>
          <a:p>
            <a:pPr marL="514350" lvl="1" indent="-285750" eaLnBrk="1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300" dirty="0" smtClean="0"/>
              <a:t>Refers the SBT Version you are intended to use.</a:t>
            </a:r>
          </a:p>
          <a:p>
            <a:pPr marL="228600" lvl="1" eaLnBrk="1" hangingPunct="1">
              <a:lnSpc>
                <a:spcPct val="150000"/>
              </a:lnSpc>
              <a:spcBef>
                <a:spcPts val="0"/>
              </a:spcBef>
              <a:defRPr/>
            </a:pPr>
            <a:endParaRPr lang="en-US" sz="1300" b="1" dirty="0" smtClean="0"/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sz="1800" b="1" dirty="0"/>
              <a:t>	</a:t>
            </a:r>
            <a:endParaRPr lang="en-US" sz="1800" b="1" dirty="0" smtClean="0"/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defRPr/>
            </a:pPr>
            <a:endParaRPr lang="en-US" sz="1800" b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E2A34F-5DC0-4201-BC25-8D3765064E33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32773" name="Title 2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/>
              <a:t>Configuration File – </a:t>
            </a:r>
            <a:r>
              <a:rPr lang="en-US" dirty="0" smtClean="0"/>
              <a:t>Build.properties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60" y="3326358"/>
            <a:ext cx="3904314" cy="1150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1998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 – HelloSBT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637731" y="1569494"/>
            <a:ext cx="7277669" cy="4940488"/>
          </a:xfrm>
        </p:spPr>
        <p:txBody>
          <a:bodyPr/>
          <a:lstStyle/>
          <a:p>
            <a:r>
              <a:rPr lang="en-US" b="1" dirty="0" smtClean="0"/>
              <a:t>Exercise :</a:t>
            </a:r>
            <a:r>
              <a:rPr lang="en-US" dirty="0" smtClean="0"/>
              <a:t> </a:t>
            </a:r>
          </a:p>
          <a:p>
            <a:r>
              <a:rPr lang="en-US" dirty="0" smtClean="0"/>
              <a:t>Understanding SBT build process through ‘HelloSBT’ Project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Eclipse plugin integration in Global Plugin (One time job only)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Scala source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Java source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Scala and Java test cases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JUnit Integration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ScalaTest Integration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Clean, Compile, Test, Package and Publish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 smtClean="0"/>
          </a:p>
          <a:p>
            <a:r>
              <a:rPr lang="en-US" b="1" dirty="0" smtClean="0"/>
              <a:t>Prerequisites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Scala Installation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SBT Installation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SBT_HOME environment entry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.sbt and .Ivy directory in C:\Users\&lt;USER_HOME&gt;</a:t>
            </a:r>
          </a:p>
          <a:p>
            <a:pPr marL="0" indent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7B666-782D-45DF-B949-48496984778B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Mode of SBT command execution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6BB540-1CC6-4D73-85ED-48289078F4F9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half" idx="2"/>
          </p:nvPr>
        </p:nvSpPr>
        <p:spPr>
          <a:xfrm>
            <a:off x="255967" y="1621500"/>
            <a:ext cx="2364404" cy="5106845"/>
          </a:xfrm>
        </p:spPr>
        <p:txBody>
          <a:bodyPr/>
          <a:lstStyle/>
          <a:p>
            <a:pPr marL="173038" indent="-173038"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800" b="1" dirty="0" smtClean="0"/>
              <a:t>Interactive Mode 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sz="1800" i="1" dirty="0" smtClean="0">
                <a:solidFill>
                  <a:schemeClr val="tx2"/>
                </a:solidFill>
              </a:rPr>
              <a:t>&gt;</a:t>
            </a:r>
            <a:r>
              <a:rPr lang="en-US" sz="1800" i="1" dirty="0" err="1" smtClean="0">
                <a:solidFill>
                  <a:schemeClr val="tx2"/>
                </a:solidFill>
              </a:rPr>
              <a:t>sbt</a:t>
            </a:r>
            <a:endParaRPr lang="en-US" sz="1800" i="1" dirty="0" smtClean="0">
              <a:solidFill>
                <a:schemeClr val="tx2"/>
              </a:solidFill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sz="1800" i="1" dirty="0" smtClean="0">
                <a:solidFill>
                  <a:schemeClr val="tx2"/>
                </a:solidFill>
              </a:rPr>
              <a:t>&gt;clean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sz="1800" i="1" dirty="0" smtClean="0">
                <a:solidFill>
                  <a:schemeClr val="tx2"/>
                </a:solidFill>
              </a:rPr>
              <a:t>&gt;compile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</a:p>
          <a:p>
            <a:pPr marL="173038" indent="-173038"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marL="173038" indent="-173038"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800" b="1" dirty="0" smtClean="0"/>
              <a:t>Batch Mode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sz="1800" i="1" dirty="0" smtClean="0">
                <a:solidFill>
                  <a:schemeClr val="tx2"/>
                </a:solidFill>
              </a:rPr>
              <a:t>&gt;</a:t>
            </a:r>
            <a:r>
              <a:rPr lang="en-US" sz="1800" i="1" dirty="0" err="1" smtClean="0">
                <a:solidFill>
                  <a:schemeClr val="tx2"/>
                </a:solidFill>
              </a:rPr>
              <a:t>sbt</a:t>
            </a:r>
            <a:r>
              <a:rPr lang="en-US" sz="1800" i="1" dirty="0" smtClean="0">
                <a:solidFill>
                  <a:schemeClr val="tx2"/>
                </a:solidFill>
              </a:rPr>
              <a:t> clean compile</a:t>
            </a:r>
          </a:p>
          <a:p>
            <a:pPr marL="173038" indent="-173038"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marL="173038" indent="-173038"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800" b="1" dirty="0" smtClean="0"/>
              <a:t>Triggered Mode</a:t>
            </a:r>
            <a:r>
              <a:rPr lang="en-US" sz="1800" dirty="0" smtClean="0"/>
              <a:t>   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sz="1800" i="1" dirty="0" smtClean="0">
                <a:solidFill>
                  <a:schemeClr val="tx2"/>
                </a:solidFill>
              </a:rPr>
              <a:t>&gt;~compile</a:t>
            </a:r>
            <a:endParaRPr lang="en-US" sz="1800" dirty="0" smtClean="0">
              <a:solidFill>
                <a:schemeClr val="tx2"/>
              </a:solidFill>
            </a:endParaRPr>
          </a:p>
          <a:p>
            <a:pPr marL="0" indent="0" eaLnBrk="1" hangingPunct="1">
              <a:buFont typeface="Arial" pitchFamily="34" charset="0"/>
              <a:buChar char="•"/>
              <a:defRPr/>
            </a:pPr>
            <a:endParaRPr lang="en-US" dirty="0" smtClean="0"/>
          </a:p>
          <a:p>
            <a:pPr marL="0" indent="0" eaLnBrk="1" hangingPunct="1">
              <a:buFont typeface="Arial" pitchFamily="34" charset="0"/>
              <a:buChar char="•"/>
              <a:defRPr/>
            </a:pPr>
            <a:endParaRPr lang="en-US" dirty="0" smtClean="0"/>
          </a:p>
          <a:p>
            <a:pPr eaLnBrk="1" hangingPunct="1">
              <a:buFont typeface="Arial" pitchFamily="34" charset="0"/>
              <a:buChar char="•"/>
              <a:defRPr/>
            </a:pP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9278" y="1700994"/>
            <a:ext cx="4798467" cy="1629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9278" y="3548418"/>
            <a:ext cx="4798467" cy="149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9277" y="5196885"/>
            <a:ext cx="4798467" cy="1244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0014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Managed vs Unmanaged dependency mgmt.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6BB540-1CC6-4D73-85ED-48289078F4F9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half" idx="2"/>
          </p:nvPr>
        </p:nvSpPr>
        <p:spPr>
          <a:xfrm>
            <a:off x="286603" y="1621501"/>
            <a:ext cx="7966406" cy="2186224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sz="1800" b="1" dirty="0" smtClean="0"/>
              <a:t>Managed Dependency : 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defRPr/>
            </a:pPr>
            <a:endParaRPr lang="en-US" sz="1800" b="1" dirty="0"/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defRPr/>
            </a:pPr>
            <a:endParaRPr lang="en-US" sz="1800" b="1" dirty="0" smtClean="0"/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defRPr/>
            </a:pPr>
            <a:endParaRPr lang="en-US" sz="1800" b="1" dirty="0" smtClean="0"/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sz="1800" b="1" dirty="0" smtClean="0"/>
              <a:t>Unmanaged </a:t>
            </a:r>
            <a:r>
              <a:rPr lang="en-US" sz="1800" b="1" dirty="0"/>
              <a:t>Dependency : 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defRPr/>
            </a:pPr>
            <a:endParaRPr lang="en-US" sz="1800" b="1" dirty="0" smtClean="0"/>
          </a:p>
          <a:p>
            <a:pPr marL="173038" indent="-173038"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marL="0" indent="0" eaLnBrk="1" hangingPunct="1">
              <a:buFont typeface="Arial" pitchFamily="34" charset="0"/>
              <a:buChar char="•"/>
              <a:defRPr/>
            </a:pPr>
            <a:endParaRPr lang="en-US" dirty="0" smtClean="0"/>
          </a:p>
          <a:p>
            <a:pPr marL="0" indent="0" eaLnBrk="1" hangingPunct="1">
              <a:buFont typeface="Arial" pitchFamily="34" charset="0"/>
              <a:buChar char="•"/>
              <a:defRPr/>
            </a:pPr>
            <a:endParaRPr lang="en-US" dirty="0" smtClean="0"/>
          </a:p>
          <a:p>
            <a:pPr eaLnBrk="1" hangingPunct="1">
              <a:buFont typeface="Arial" pitchFamily="34" charset="0"/>
              <a:buChar char="•"/>
              <a:defRPr/>
            </a:pP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764" y="2272351"/>
            <a:ext cx="5657139" cy="1016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057" y="3926503"/>
            <a:ext cx="7502999" cy="2420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2495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idx="1"/>
          </p:nvPr>
        </p:nvSpPr>
        <p:spPr>
          <a:xfrm>
            <a:off x="228600" y="1855788"/>
            <a:ext cx="2136775" cy="1582737"/>
          </a:xfrm>
        </p:spPr>
      </p:sp>
      <p:sp>
        <p:nvSpPr>
          <p:cNvPr id="4" name="Text Placeholder 3"/>
          <p:cNvSpPr>
            <a:spLocks noGrp="1"/>
          </p:cNvSpPr>
          <p:nvPr>
            <p:ph type="body" sz="half" idx="10"/>
          </p:nvPr>
        </p:nvSpPr>
        <p:spPr>
          <a:xfrm>
            <a:off x="2498725" y="1768475"/>
            <a:ext cx="6389688" cy="3611563"/>
          </a:xfrm>
        </p:spPr>
        <p:txBody>
          <a:bodyPr/>
          <a:lstStyle/>
          <a:p>
            <a:pPr marL="173038" indent="-173038" eaLnBrk="1" hangingPunct="1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dolor sit </a:t>
            </a:r>
            <a:r>
              <a:rPr lang="en-US" sz="1800" dirty="0" err="1" smtClean="0"/>
              <a:t>amet</a:t>
            </a:r>
            <a:r>
              <a:rPr lang="en-US" sz="1800" dirty="0" smtClean="0"/>
              <a:t>, </a:t>
            </a:r>
            <a:r>
              <a:rPr lang="en-US" sz="1800" dirty="0" err="1" smtClean="0"/>
              <a:t>consectetur</a:t>
            </a:r>
            <a:r>
              <a:rPr lang="en-US" sz="1800" dirty="0" smtClean="0"/>
              <a:t>. </a:t>
            </a:r>
          </a:p>
          <a:p>
            <a:pPr marL="173038" indent="-173038" eaLnBrk="1" hangingPunct="1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dolor sit </a:t>
            </a:r>
            <a:r>
              <a:rPr lang="en-US" sz="1800" dirty="0" err="1" smtClean="0"/>
              <a:t>amet</a:t>
            </a:r>
            <a:r>
              <a:rPr lang="en-US" sz="1800" dirty="0" smtClean="0"/>
              <a:t>, </a:t>
            </a:r>
            <a:r>
              <a:rPr lang="en-US" sz="1800" dirty="0" err="1" smtClean="0"/>
              <a:t>consectetur</a:t>
            </a:r>
            <a:r>
              <a:rPr lang="en-US" sz="1800" dirty="0" smtClean="0"/>
              <a:t>. </a:t>
            </a:r>
          </a:p>
          <a:p>
            <a:pPr marL="173038" indent="-173038" eaLnBrk="1" hangingPunct="1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dolor sit </a:t>
            </a:r>
            <a:r>
              <a:rPr lang="en-US" sz="1800" dirty="0" err="1" smtClean="0"/>
              <a:t>amet</a:t>
            </a:r>
            <a:r>
              <a:rPr lang="en-US" sz="1800" dirty="0" smtClean="0"/>
              <a:t>, </a:t>
            </a:r>
            <a:r>
              <a:rPr lang="en-US" sz="1800" dirty="0" err="1" smtClean="0"/>
              <a:t>consectetur</a:t>
            </a:r>
            <a:r>
              <a:rPr lang="en-US" sz="1800" dirty="0" smtClean="0"/>
              <a:t>. </a:t>
            </a:r>
          </a:p>
          <a:p>
            <a:pPr marL="173038" indent="-173038" eaLnBrk="1" hangingPunct="1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dolor sit </a:t>
            </a:r>
            <a:r>
              <a:rPr lang="en-US" sz="1800" dirty="0" err="1" smtClean="0"/>
              <a:t>amet</a:t>
            </a:r>
            <a:r>
              <a:rPr lang="en-US" sz="1800" dirty="0" smtClean="0"/>
              <a:t>, </a:t>
            </a:r>
            <a:r>
              <a:rPr lang="en-US" sz="1800" dirty="0" err="1" smtClean="0"/>
              <a:t>consectetur</a:t>
            </a:r>
            <a:r>
              <a:rPr lang="en-US" sz="1800" dirty="0" smtClean="0"/>
              <a:t>. </a:t>
            </a:r>
          </a:p>
          <a:p>
            <a:pPr marL="173038" indent="-173038" eaLnBrk="1" hangingPunct="1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dolor sit </a:t>
            </a:r>
            <a:r>
              <a:rPr lang="en-US" sz="1800" dirty="0" err="1" smtClean="0"/>
              <a:t>amet</a:t>
            </a:r>
            <a:r>
              <a:rPr lang="en-US" sz="1800" dirty="0" smtClean="0"/>
              <a:t>, </a:t>
            </a:r>
            <a:r>
              <a:rPr lang="en-US" sz="1800" dirty="0" err="1" smtClean="0"/>
              <a:t>consectetur</a:t>
            </a:r>
            <a:r>
              <a:rPr lang="en-US" sz="1800" dirty="0" smtClean="0"/>
              <a:t>. </a:t>
            </a:r>
          </a:p>
          <a:p>
            <a:pPr marL="173038" indent="-173038" eaLnBrk="1" hangingPunct="1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dolor sit </a:t>
            </a:r>
            <a:r>
              <a:rPr lang="en-US" sz="1800" dirty="0" err="1" smtClean="0"/>
              <a:t>amet</a:t>
            </a:r>
            <a:r>
              <a:rPr lang="en-US" sz="1800" dirty="0" smtClean="0"/>
              <a:t>, </a:t>
            </a:r>
            <a:r>
              <a:rPr lang="en-US" sz="1800" dirty="0" err="1" smtClean="0"/>
              <a:t>consectetur</a:t>
            </a:r>
            <a:r>
              <a:rPr lang="en-US" sz="1800" dirty="0" smtClean="0"/>
              <a:t>. </a:t>
            </a:r>
          </a:p>
          <a:p>
            <a:pPr marL="173038" indent="-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marL="173038" indent="-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marL="173038" indent="-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marL="173038" indent="-173038" eaLnBrk="1" hangingPunct="1"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B428883-6322-490B-9A9C-3C5D638F4BD4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33797" name="Title 2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This is dummy topic</a:t>
            </a:r>
          </a:p>
        </p:txBody>
      </p:sp>
    </p:spTree>
    <p:extLst>
      <p:ext uri="{BB962C8B-B14F-4D97-AF65-F5344CB8AC3E}">
        <p14:creationId xmlns:p14="http://schemas.microsoft.com/office/powerpoint/2010/main" val="3113062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idx="1"/>
          </p:nvPr>
        </p:nvSpPr>
        <p:spPr>
          <a:xfrm>
            <a:off x="228600" y="1855788"/>
            <a:ext cx="2136775" cy="1582737"/>
          </a:xfrm>
        </p:spPr>
      </p:sp>
      <p:sp>
        <p:nvSpPr>
          <p:cNvPr id="4" name="Text Placeholder 3"/>
          <p:cNvSpPr>
            <a:spLocks noGrp="1"/>
          </p:cNvSpPr>
          <p:nvPr>
            <p:ph type="body" sz="half" idx="10"/>
          </p:nvPr>
        </p:nvSpPr>
        <p:spPr>
          <a:xfrm>
            <a:off x="2498725" y="1768475"/>
            <a:ext cx="6389688" cy="3611563"/>
          </a:xfrm>
        </p:spPr>
        <p:txBody>
          <a:bodyPr/>
          <a:lstStyle/>
          <a:p>
            <a:pPr marL="173038" indent="-173038" eaLnBrk="1" hangingPunct="1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dolor sit </a:t>
            </a:r>
            <a:r>
              <a:rPr lang="en-US" sz="1800" dirty="0" err="1" smtClean="0"/>
              <a:t>amet</a:t>
            </a:r>
            <a:r>
              <a:rPr lang="en-US" sz="1800" dirty="0" smtClean="0"/>
              <a:t>, </a:t>
            </a:r>
            <a:r>
              <a:rPr lang="en-US" sz="1800" dirty="0" err="1" smtClean="0"/>
              <a:t>consectetur</a:t>
            </a:r>
            <a:r>
              <a:rPr lang="en-US" sz="1800" dirty="0" smtClean="0"/>
              <a:t>. </a:t>
            </a:r>
          </a:p>
          <a:p>
            <a:pPr marL="173038" indent="-173038" eaLnBrk="1" hangingPunct="1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dolor sit </a:t>
            </a:r>
            <a:r>
              <a:rPr lang="en-US" sz="1800" dirty="0" err="1" smtClean="0"/>
              <a:t>amet</a:t>
            </a:r>
            <a:r>
              <a:rPr lang="en-US" sz="1800" dirty="0" smtClean="0"/>
              <a:t>, </a:t>
            </a:r>
            <a:r>
              <a:rPr lang="en-US" sz="1800" dirty="0" err="1" smtClean="0"/>
              <a:t>consectetur</a:t>
            </a:r>
            <a:r>
              <a:rPr lang="en-US" sz="1800" dirty="0" smtClean="0"/>
              <a:t>. </a:t>
            </a:r>
          </a:p>
          <a:p>
            <a:pPr marL="173038" indent="-173038" eaLnBrk="1" hangingPunct="1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dolor sit </a:t>
            </a:r>
            <a:r>
              <a:rPr lang="en-US" sz="1800" dirty="0" err="1" smtClean="0"/>
              <a:t>amet</a:t>
            </a:r>
            <a:r>
              <a:rPr lang="en-US" sz="1800" dirty="0" smtClean="0"/>
              <a:t>, </a:t>
            </a:r>
            <a:r>
              <a:rPr lang="en-US" sz="1800" dirty="0" err="1" smtClean="0"/>
              <a:t>consectetur</a:t>
            </a:r>
            <a:r>
              <a:rPr lang="en-US" sz="1800" dirty="0" smtClean="0"/>
              <a:t>. </a:t>
            </a:r>
          </a:p>
          <a:p>
            <a:pPr marL="173038" indent="-173038" eaLnBrk="1" hangingPunct="1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dolor sit </a:t>
            </a:r>
            <a:r>
              <a:rPr lang="en-US" sz="1800" dirty="0" err="1" smtClean="0"/>
              <a:t>amet</a:t>
            </a:r>
            <a:r>
              <a:rPr lang="en-US" sz="1800" dirty="0" smtClean="0"/>
              <a:t>, </a:t>
            </a:r>
            <a:r>
              <a:rPr lang="en-US" sz="1800" dirty="0" err="1" smtClean="0"/>
              <a:t>consectetur</a:t>
            </a:r>
            <a:r>
              <a:rPr lang="en-US" sz="1800" dirty="0" smtClean="0"/>
              <a:t>. </a:t>
            </a:r>
          </a:p>
          <a:p>
            <a:pPr marL="173038" indent="-173038" eaLnBrk="1" hangingPunct="1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dolor sit </a:t>
            </a:r>
            <a:r>
              <a:rPr lang="en-US" sz="1800" dirty="0" err="1" smtClean="0"/>
              <a:t>amet</a:t>
            </a:r>
            <a:r>
              <a:rPr lang="en-US" sz="1800" dirty="0" smtClean="0"/>
              <a:t>, </a:t>
            </a:r>
            <a:r>
              <a:rPr lang="en-US" sz="1800" dirty="0" err="1" smtClean="0"/>
              <a:t>consectetur</a:t>
            </a:r>
            <a:r>
              <a:rPr lang="en-US" sz="1800" dirty="0" smtClean="0"/>
              <a:t>. </a:t>
            </a:r>
          </a:p>
          <a:p>
            <a:pPr marL="173038" indent="-173038" eaLnBrk="1" hangingPunct="1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dolor sit </a:t>
            </a:r>
            <a:r>
              <a:rPr lang="en-US" sz="1800" dirty="0" err="1" smtClean="0"/>
              <a:t>amet</a:t>
            </a:r>
            <a:r>
              <a:rPr lang="en-US" sz="1800" dirty="0" smtClean="0"/>
              <a:t>, </a:t>
            </a:r>
            <a:r>
              <a:rPr lang="en-US" sz="1800" dirty="0" err="1" smtClean="0"/>
              <a:t>consectetur</a:t>
            </a:r>
            <a:r>
              <a:rPr lang="en-US" sz="1800" dirty="0" smtClean="0"/>
              <a:t>. </a:t>
            </a:r>
          </a:p>
          <a:p>
            <a:pPr marL="173038" indent="-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marL="173038" indent="-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marL="173038" indent="-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marL="173038" indent="-173038" eaLnBrk="1" hangingPunct="1"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B428883-6322-490B-9A9C-3C5D638F4BD4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33797" name="Title 2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/>
              <a:t>This is dummy topic</a:t>
            </a:r>
          </a:p>
        </p:txBody>
      </p:sp>
    </p:spTree>
    <p:extLst>
      <p:ext uri="{BB962C8B-B14F-4D97-AF65-F5344CB8AC3E}">
        <p14:creationId xmlns:p14="http://schemas.microsoft.com/office/powerpoint/2010/main" val="3113062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2DF6B4-BDEC-47BC-85EB-20476B42CA93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17</a:t>
            </a:fld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9243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err="1" smtClean="0"/>
              <a:t>Buil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166A5C-17C6-4A49-AC19-AC1F236CAA51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18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7357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2DF6B4-BDEC-47BC-85EB-20476B42CA93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19</a:t>
            </a:fld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4911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 bwMode="auto">
          <a:xfrm>
            <a:off x="1657350" y="5087938"/>
            <a:ext cx="7258050" cy="5667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dirty="0" smtClean="0"/>
              <a:t>SBT - Scala Build Tool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8A412F-DB32-47FC-B229-6843054D8213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idx="1"/>
          </p:nvPr>
        </p:nvSpPr>
        <p:spPr>
          <a:xfrm>
            <a:off x="228600" y="1855788"/>
            <a:ext cx="2136775" cy="1582737"/>
          </a:xfrm>
        </p:spPr>
      </p:sp>
      <p:sp>
        <p:nvSpPr>
          <p:cNvPr id="4" name="Text Placeholder 3"/>
          <p:cNvSpPr>
            <a:spLocks noGrp="1"/>
          </p:cNvSpPr>
          <p:nvPr>
            <p:ph type="body" sz="half" idx="10"/>
          </p:nvPr>
        </p:nvSpPr>
        <p:spPr>
          <a:xfrm>
            <a:off x="2498725" y="1768475"/>
            <a:ext cx="6389688" cy="3611563"/>
          </a:xfrm>
        </p:spPr>
        <p:txBody>
          <a:bodyPr/>
          <a:lstStyle/>
          <a:p>
            <a:pPr marL="173038" indent="-173038" eaLnBrk="1" hangingPunct="1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dolor sit </a:t>
            </a:r>
            <a:r>
              <a:rPr lang="en-US" sz="1800" dirty="0" err="1" smtClean="0"/>
              <a:t>amet</a:t>
            </a:r>
            <a:r>
              <a:rPr lang="en-US" sz="1800" dirty="0" smtClean="0"/>
              <a:t>, </a:t>
            </a:r>
            <a:r>
              <a:rPr lang="en-US" sz="1800" dirty="0" err="1" smtClean="0"/>
              <a:t>consectetur</a:t>
            </a:r>
            <a:r>
              <a:rPr lang="en-US" sz="1800" dirty="0" smtClean="0"/>
              <a:t>. </a:t>
            </a:r>
          </a:p>
          <a:p>
            <a:pPr marL="173038" indent="-173038" eaLnBrk="1" hangingPunct="1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dolor sit </a:t>
            </a:r>
            <a:r>
              <a:rPr lang="en-US" sz="1800" dirty="0" err="1" smtClean="0"/>
              <a:t>amet</a:t>
            </a:r>
            <a:r>
              <a:rPr lang="en-US" sz="1800" dirty="0" smtClean="0"/>
              <a:t>, </a:t>
            </a:r>
            <a:r>
              <a:rPr lang="en-US" sz="1800" dirty="0" err="1" smtClean="0"/>
              <a:t>consectetur</a:t>
            </a:r>
            <a:r>
              <a:rPr lang="en-US" sz="1800" dirty="0" smtClean="0"/>
              <a:t>. </a:t>
            </a:r>
          </a:p>
          <a:p>
            <a:pPr marL="173038" indent="-173038" eaLnBrk="1" hangingPunct="1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dolor sit </a:t>
            </a:r>
            <a:r>
              <a:rPr lang="en-US" sz="1800" dirty="0" err="1" smtClean="0"/>
              <a:t>amet</a:t>
            </a:r>
            <a:r>
              <a:rPr lang="en-US" sz="1800" dirty="0" smtClean="0"/>
              <a:t>, </a:t>
            </a:r>
            <a:r>
              <a:rPr lang="en-US" sz="1800" dirty="0" err="1" smtClean="0"/>
              <a:t>consectetur</a:t>
            </a:r>
            <a:r>
              <a:rPr lang="en-US" sz="1800" dirty="0" smtClean="0"/>
              <a:t>. </a:t>
            </a:r>
          </a:p>
          <a:p>
            <a:pPr marL="173038" indent="-173038" eaLnBrk="1" hangingPunct="1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dolor sit </a:t>
            </a:r>
            <a:r>
              <a:rPr lang="en-US" sz="1800" dirty="0" err="1" smtClean="0"/>
              <a:t>amet</a:t>
            </a:r>
            <a:r>
              <a:rPr lang="en-US" sz="1800" dirty="0" smtClean="0"/>
              <a:t>, </a:t>
            </a:r>
            <a:r>
              <a:rPr lang="en-US" sz="1800" dirty="0" err="1" smtClean="0"/>
              <a:t>consectetur</a:t>
            </a:r>
            <a:r>
              <a:rPr lang="en-US" sz="1800" dirty="0" smtClean="0"/>
              <a:t>. </a:t>
            </a:r>
          </a:p>
          <a:p>
            <a:pPr marL="173038" indent="-173038" eaLnBrk="1" hangingPunct="1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dolor sit </a:t>
            </a:r>
            <a:r>
              <a:rPr lang="en-US" sz="1800" dirty="0" err="1" smtClean="0"/>
              <a:t>amet</a:t>
            </a:r>
            <a:r>
              <a:rPr lang="en-US" sz="1800" dirty="0" smtClean="0"/>
              <a:t>, </a:t>
            </a:r>
            <a:r>
              <a:rPr lang="en-US" sz="1800" dirty="0" err="1" smtClean="0"/>
              <a:t>consectetur</a:t>
            </a:r>
            <a:r>
              <a:rPr lang="en-US" sz="1800" dirty="0" smtClean="0"/>
              <a:t>. </a:t>
            </a:r>
          </a:p>
          <a:p>
            <a:pPr marL="173038" indent="-173038" eaLnBrk="1" hangingPunct="1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dolor sit </a:t>
            </a:r>
            <a:r>
              <a:rPr lang="en-US" sz="1800" dirty="0" err="1" smtClean="0"/>
              <a:t>amet</a:t>
            </a:r>
            <a:r>
              <a:rPr lang="en-US" sz="1800" dirty="0" smtClean="0"/>
              <a:t>, </a:t>
            </a:r>
            <a:r>
              <a:rPr lang="en-US" sz="1800" dirty="0" err="1" smtClean="0"/>
              <a:t>consectetur</a:t>
            </a:r>
            <a:r>
              <a:rPr lang="en-US" sz="1800" dirty="0" smtClean="0"/>
              <a:t>. </a:t>
            </a:r>
          </a:p>
          <a:p>
            <a:pPr marL="173038" indent="-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marL="173038" indent="-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marL="173038" indent="-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marL="173038" indent="-173038" eaLnBrk="1" hangingPunct="1"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B428883-6322-490B-9A9C-3C5D638F4BD4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33797" name="Title 2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/>
              <a:t>This is dummy topic</a:t>
            </a:r>
          </a:p>
        </p:txBody>
      </p:sp>
    </p:spTree>
    <p:extLst>
      <p:ext uri="{BB962C8B-B14F-4D97-AF65-F5344CB8AC3E}">
        <p14:creationId xmlns:p14="http://schemas.microsoft.com/office/powerpoint/2010/main" val="3546786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idx="1"/>
          </p:nvPr>
        </p:nvSpPr>
        <p:spPr>
          <a:xfrm>
            <a:off x="228600" y="1855788"/>
            <a:ext cx="2136775" cy="1582737"/>
          </a:xfrm>
        </p:spPr>
      </p:sp>
      <p:sp>
        <p:nvSpPr>
          <p:cNvPr id="4" name="Text Placeholder 3"/>
          <p:cNvSpPr>
            <a:spLocks noGrp="1"/>
          </p:cNvSpPr>
          <p:nvPr>
            <p:ph type="body" sz="half" idx="10"/>
          </p:nvPr>
        </p:nvSpPr>
        <p:spPr>
          <a:xfrm>
            <a:off x="2498725" y="1768475"/>
            <a:ext cx="6389688" cy="3611563"/>
          </a:xfrm>
        </p:spPr>
        <p:txBody>
          <a:bodyPr/>
          <a:lstStyle/>
          <a:p>
            <a:pPr marL="173038" indent="-173038" eaLnBrk="1" hangingPunct="1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dolor sit </a:t>
            </a:r>
            <a:r>
              <a:rPr lang="en-US" sz="1800" dirty="0" err="1" smtClean="0"/>
              <a:t>amet</a:t>
            </a:r>
            <a:r>
              <a:rPr lang="en-US" sz="1800" dirty="0" smtClean="0"/>
              <a:t>, </a:t>
            </a:r>
            <a:r>
              <a:rPr lang="en-US" sz="1800" dirty="0" err="1" smtClean="0"/>
              <a:t>consectetur</a:t>
            </a:r>
            <a:r>
              <a:rPr lang="en-US" sz="1800" dirty="0" smtClean="0"/>
              <a:t>. </a:t>
            </a:r>
          </a:p>
          <a:p>
            <a:pPr marL="173038" indent="-173038" eaLnBrk="1" hangingPunct="1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dolor sit </a:t>
            </a:r>
            <a:r>
              <a:rPr lang="en-US" sz="1800" dirty="0" err="1" smtClean="0"/>
              <a:t>amet</a:t>
            </a:r>
            <a:r>
              <a:rPr lang="en-US" sz="1800" dirty="0" smtClean="0"/>
              <a:t>, </a:t>
            </a:r>
            <a:r>
              <a:rPr lang="en-US" sz="1800" dirty="0" err="1" smtClean="0"/>
              <a:t>consectetur</a:t>
            </a:r>
            <a:r>
              <a:rPr lang="en-US" sz="1800" dirty="0" smtClean="0"/>
              <a:t>. </a:t>
            </a:r>
          </a:p>
          <a:p>
            <a:pPr marL="173038" indent="-173038" eaLnBrk="1" hangingPunct="1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dolor sit </a:t>
            </a:r>
            <a:r>
              <a:rPr lang="en-US" sz="1800" dirty="0" err="1" smtClean="0"/>
              <a:t>amet</a:t>
            </a:r>
            <a:r>
              <a:rPr lang="en-US" sz="1800" dirty="0" smtClean="0"/>
              <a:t>, </a:t>
            </a:r>
            <a:r>
              <a:rPr lang="en-US" sz="1800" dirty="0" err="1" smtClean="0"/>
              <a:t>consectetur</a:t>
            </a:r>
            <a:r>
              <a:rPr lang="en-US" sz="1800" dirty="0" smtClean="0"/>
              <a:t>. </a:t>
            </a:r>
          </a:p>
          <a:p>
            <a:pPr marL="173038" indent="-173038" eaLnBrk="1" hangingPunct="1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dolor sit </a:t>
            </a:r>
            <a:r>
              <a:rPr lang="en-US" sz="1800" dirty="0" err="1" smtClean="0"/>
              <a:t>amet</a:t>
            </a:r>
            <a:r>
              <a:rPr lang="en-US" sz="1800" dirty="0" smtClean="0"/>
              <a:t>, </a:t>
            </a:r>
            <a:r>
              <a:rPr lang="en-US" sz="1800" dirty="0" err="1" smtClean="0"/>
              <a:t>consectetur</a:t>
            </a:r>
            <a:r>
              <a:rPr lang="en-US" sz="1800" dirty="0" smtClean="0"/>
              <a:t>. </a:t>
            </a:r>
          </a:p>
          <a:p>
            <a:pPr marL="173038" indent="-173038" eaLnBrk="1" hangingPunct="1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dolor sit </a:t>
            </a:r>
            <a:r>
              <a:rPr lang="en-US" sz="1800" dirty="0" err="1" smtClean="0"/>
              <a:t>amet</a:t>
            </a:r>
            <a:r>
              <a:rPr lang="en-US" sz="1800" dirty="0" smtClean="0"/>
              <a:t>, </a:t>
            </a:r>
            <a:r>
              <a:rPr lang="en-US" sz="1800" dirty="0" err="1" smtClean="0"/>
              <a:t>consectetur</a:t>
            </a:r>
            <a:r>
              <a:rPr lang="en-US" sz="1800" dirty="0" smtClean="0"/>
              <a:t>. </a:t>
            </a:r>
          </a:p>
          <a:p>
            <a:pPr marL="173038" indent="-173038" eaLnBrk="1" hangingPunct="1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dolor sit </a:t>
            </a:r>
            <a:r>
              <a:rPr lang="en-US" sz="1800" dirty="0" err="1" smtClean="0"/>
              <a:t>amet</a:t>
            </a:r>
            <a:r>
              <a:rPr lang="en-US" sz="1800" dirty="0" smtClean="0"/>
              <a:t>, </a:t>
            </a:r>
            <a:r>
              <a:rPr lang="en-US" sz="1800" dirty="0" err="1" smtClean="0"/>
              <a:t>consectetur</a:t>
            </a:r>
            <a:r>
              <a:rPr lang="en-US" sz="1800" dirty="0" smtClean="0"/>
              <a:t>. </a:t>
            </a:r>
          </a:p>
          <a:p>
            <a:pPr marL="173038" indent="-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marL="173038" indent="-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marL="173038" indent="-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marL="173038" indent="-173038" eaLnBrk="1" hangingPunct="1"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B428883-6322-490B-9A9C-3C5D638F4BD4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33797" name="Title 2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/>
              <a:t>This is dummy topic</a:t>
            </a:r>
          </a:p>
        </p:txBody>
      </p:sp>
    </p:spTree>
    <p:extLst>
      <p:ext uri="{BB962C8B-B14F-4D97-AF65-F5344CB8AC3E}">
        <p14:creationId xmlns:p14="http://schemas.microsoft.com/office/powerpoint/2010/main" val="243213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 bwMode="auto">
          <a:xfrm>
            <a:off x="1657350" y="1116013"/>
            <a:ext cx="7258050" cy="5667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This is dummy title 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207C5-AA6E-466E-BF49-2299F8BB4BA3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 bwMode="auto">
          <a:xfrm>
            <a:off x="1657350" y="1116013"/>
            <a:ext cx="7258050" cy="5667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smtClean="0"/>
              <a:t>This is dummy title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4A6A38-3D05-4A2E-95B0-986662B73D7E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 bwMode="auto">
          <a:xfrm>
            <a:off x="1657350" y="3097213"/>
            <a:ext cx="7258050" cy="5667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smtClean="0"/>
              <a:t>This is dummy title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7869126-BD22-45AB-913C-F7F710369952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half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half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pPr>
              <a:defRPr/>
            </a:pPr>
            <a:fld id="{EAE39FDE-B22A-46FC-A160-90B07DD945B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026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/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half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Text Placeholder 14"/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half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ext Placeholder 16"/>
          <p:cNvSpPr>
            <a:spLocks noGrp="1"/>
          </p:cNvSpPr>
          <p:nvPr>
            <p:ph type="body" sz="half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ext Placeholder 17"/>
          <p:cNvSpPr>
            <a:spLocks noGrp="1"/>
          </p:cNvSpPr>
          <p:nvPr>
            <p:ph type="body" sz="half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pPr>
              <a:defRPr/>
            </a:pPr>
            <a:fld id="{E2CAF88E-6F27-44C8-9EA2-48A00F8046E9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671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 bwMode="auto">
          <a:xfrm>
            <a:off x="1657350" y="3097213"/>
            <a:ext cx="7258050" cy="5667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smtClean="0"/>
              <a:t>This is dummy title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A6099E-9968-416E-825D-DE94C01E05B4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 bwMode="auto">
          <a:xfrm>
            <a:off x="1657350" y="5087938"/>
            <a:ext cx="7258050" cy="5667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smtClean="0"/>
              <a:t>This is dummy title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B23B793-3564-4105-86FE-9A2220C3631C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idx="1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SBT - Scala Build Tool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DDEE3E6-CD34-4BA7-BE21-B347395A8995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29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0619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Agenda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499826" y="1667847"/>
            <a:ext cx="7269162" cy="47244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Build Tools in market for JVM Ecosystem</a:t>
            </a:r>
          </a:p>
          <a:p>
            <a:pPr eaLnBrk="1" hangingPunct="1">
              <a:defRPr/>
            </a:pPr>
            <a:r>
              <a:rPr lang="en-US" dirty="0" smtClean="0"/>
              <a:t>Introduction of SBT </a:t>
            </a:r>
          </a:p>
          <a:p>
            <a:pPr eaLnBrk="1" hangingPunct="1">
              <a:defRPr/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Basic Project Structure</a:t>
            </a:r>
          </a:p>
          <a:p>
            <a:pPr eaLnBrk="1" hangingPunct="1">
              <a:defRPr/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Configuration File</a:t>
            </a:r>
          </a:p>
          <a:p>
            <a:pPr marL="630238" indent="-173038" eaLnBrk="1" hangingPunct="1">
              <a:defRPr/>
            </a:pPr>
            <a:r>
              <a:rPr lang="en-US" sz="145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Build.sbt</a:t>
            </a:r>
          </a:p>
          <a:p>
            <a:pPr marL="630238" indent="-173038" eaLnBrk="1" hangingPunct="1">
              <a:defRPr/>
            </a:pPr>
            <a:r>
              <a:rPr lang="en-US" sz="145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Plugins.sbt</a:t>
            </a:r>
          </a:p>
          <a:p>
            <a:pPr marL="630238" indent="-173038" eaLnBrk="1" hangingPunct="1">
              <a:defRPr/>
            </a:pPr>
            <a:r>
              <a:rPr lang="en-US" sz="145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User.properties</a:t>
            </a:r>
          </a:p>
          <a:p>
            <a:pPr indent="0" eaLnBrk="1" hangingPunct="1">
              <a:buNone/>
              <a:defRPr/>
            </a:pPr>
            <a:endParaRPr lang="en-US" sz="1450" dirty="0" smtClean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eaLnBrk="1" hangingPunct="1">
              <a:defRPr/>
            </a:pPr>
            <a:r>
              <a:rPr 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Case Study – HelloSBT (Video Presentation)</a:t>
            </a:r>
            <a:endParaRPr lang="en-US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eaLnBrk="1" hangingPunct="1">
              <a:defRPr/>
            </a:pPr>
            <a:r>
              <a:rPr 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Execution Modes</a:t>
            </a:r>
            <a:endParaRPr lang="en-US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630238" indent="-173038" eaLnBrk="1" hangingPunct="1">
              <a:defRPr/>
            </a:pPr>
            <a:r>
              <a:rPr lang="en-US" sz="145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Batch, Interactive and Continuous Integration</a:t>
            </a:r>
          </a:p>
          <a:p>
            <a:pPr eaLnBrk="1" hangingPunct="1">
              <a:defRPr/>
            </a:pPr>
            <a:r>
              <a:rPr 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Types of Keys</a:t>
            </a:r>
            <a:endParaRPr lang="en-US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630238" indent="-173038" eaLnBrk="1" hangingPunct="1">
              <a:defRPr/>
            </a:pPr>
            <a:r>
              <a:rPr lang="en-US" sz="145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SettingKey, TaskKey, InputKey</a:t>
            </a:r>
          </a:p>
          <a:p>
            <a:pPr eaLnBrk="1" hangingPunct="1">
              <a:defRPr/>
            </a:pPr>
            <a:r>
              <a:rPr 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Managed vs Unmanaged dependency</a:t>
            </a:r>
          </a:p>
          <a:p>
            <a:pPr eaLnBrk="1" hangingPunct="1">
              <a:defRPr/>
            </a:pPr>
            <a:r>
              <a:rPr 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Case 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Study – </a:t>
            </a:r>
            <a:r>
              <a:rPr 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MultiBuild Project</a:t>
            </a:r>
          </a:p>
          <a:p>
            <a:pPr eaLnBrk="1" hangingPunct="1">
              <a:defRPr/>
            </a:pPr>
            <a:r>
              <a:rPr 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Community Plugins</a:t>
            </a:r>
          </a:p>
          <a:p>
            <a:pPr marL="228600" indent="0" eaLnBrk="1" hangingPunct="1">
              <a:buNone/>
              <a:defRPr/>
            </a:pPr>
            <a:endParaRPr lang="en-US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eaLnBrk="1" hangingPunct="1">
              <a:defRPr/>
            </a:pPr>
            <a:endParaRPr lang="en-US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630238" indent="-173038" eaLnBrk="1" hangingPunct="1">
              <a:defRPr/>
            </a:pPr>
            <a:endParaRPr lang="en-US" sz="145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indent="0" eaLnBrk="1" hangingPunct="1">
              <a:buNone/>
              <a:defRPr/>
            </a:pPr>
            <a:endParaRPr lang="en-US" sz="145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indent="0" eaLnBrk="1" hangingPunct="1">
              <a:buNone/>
              <a:defRPr/>
            </a:pPr>
            <a:r>
              <a:rPr lang="en-US" sz="145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endParaRPr lang="en-US" sz="145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marL="630238" indent="-173038" eaLnBrk="1" hangingPunct="1">
              <a:defRPr/>
            </a:pPr>
            <a:endParaRPr lang="en-US" sz="145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marL="630238" indent="-173038" eaLnBrk="1" hangingPunct="1">
              <a:defRPr/>
            </a:pPr>
            <a:endParaRPr lang="en-US" sz="1450" dirty="0" smtClean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eaLnBrk="1" hangingPunct="1"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A09E19-E164-44B7-9AC0-961384ED02A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FCBF57-7BA2-4196-86E9-66F079619192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30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00950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idx="1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pPr>
              <a:defRPr/>
            </a:pPr>
            <a:fld id="{CED33EE6-7C57-4458-AD0E-18CB9D07BEA4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31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74209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idx="1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8ACD2C7-4421-45EE-8B74-CF7606631C23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32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84914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idx="1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pPr>
              <a:defRPr/>
            </a:pPr>
            <a:fld id="{CED33EE6-7C57-4458-AD0E-18CB9D07BEA4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33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82862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idx="1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pPr>
              <a:defRPr/>
            </a:pPr>
            <a:fld id="{CED33EE6-7C57-4458-AD0E-18CB9D07BEA4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34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5014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1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1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2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pPr>
              <a:defRPr/>
            </a:pPr>
            <a:fld id="{E2CAF88E-6F27-44C8-9EA2-48A00F8046E9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3968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 bwMode="auto">
          <a:xfrm>
            <a:off x="1657350" y="1116013"/>
            <a:ext cx="7258050" cy="5667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smtClean="0"/>
              <a:t>This is dummy topic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646238" y="2524125"/>
            <a:ext cx="7269162" cy="3611563"/>
          </a:xfrm>
        </p:spPr>
        <p:txBody>
          <a:bodyPr/>
          <a:lstStyle/>
          <a:p>
            <a:pPr marL="173038" indent="-173038" eaLnBrk="1" hangingPunct="1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dolor sit </a:t>
            </a:r>
            <a:r>
              <a:rPr lang="en-US" sz="1800" dirty="0" err="1" smtClean="0"/>
              <a:t>amet</a:t>
            </a:r>
            <a:r>
              <a:rPr lang="en-US" sz="1800" dirty="0" smtClean="0"/>
              <a:t>, </a:t>
            </a:r>
            <a:r>
              <a:rPr lang="en-US" sz="1800" dirty="0" err="1" smtClean="0"/>
              <a:t>consectetur</a:t>
            </a:r>
            <a:r>
              <a:rPr lang="en-US" sz="1800" dirty="0" smtClean="0"/>
              <a:t>. </a:t>
            </a:r>
          </a:p>
          <a:p>
            <a:pPr marL="173038" indent="174625" eaLnBrk="1" hangingPunct="1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600" dirty="0" err="1" smtClean="0"/>
              <a:t>Lorem</a:t>
            </a:r>
            <a:r>
              <a:rPr lang="en-US" sz="1600" dirty="0" smtClean="0"/>
              <a:t> </a:t>
            </a:r>
            <a:r>
              <a:rPr lang="en-US" sz="1600" dirty="0" err="1" smtClean="0"/>
              <a:t>ipsum</a:t>
            </a:r>
            <a:r>
              <a:rPr lang="en-US" sz="1600" dirty="0" smtClean="0"/>
              <a:t> dolor sit </a:t>
            </a:r>
            <a:r>
              <a:rPr lang="en-US" sz="1600" dirty="0" err="1" smtClean="0"/>
              <a:t>amet</a:t>
            </a:r>
            <a:r>
              <a:rPr lang="en-US" sz="1600" dirty="0" smtClean="0"/>
              <a:t>, </a:t>
            </a:r>
            <a:r>
              <a:rPr lang="en-US" sz="1600" dirty="0" err="1" smtClean="0"/>
              <a:t>consectetur</a:t>
            </a:r>
            <a:r>
              <a:rPr lang="en-US" sz="1800" dirty="0" smtClean="0"/>
              <a:t>.</a:t>
            </a:r>
          </a:p>
          <a:p>
            <a:pPr marL="0" indent="173038" eaLnBrk="1" hangingPunct="1">
              <a:lnSpc>
                <a:spcPct val="130000"/>
              </a:lnSpc>
              <a:spcBef>
                <a:spcPts val="1000"/>
              </a:spcBef>
              <a:buFont typeface="Arial" pitchFamily="34" charset="0"/>
              <a:buChar char="•"/>
              <a:defRPr/>
            </a:pP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dolor sit </a:t>
            </a:r>
            <a:r>
              <a:rPr lang="en-US" sz="1800" dirty="0" err="1" smtClean="0"/>
              <a:t>amet</a:t>
            </a:r>
            <a:r>
              <a:rPr lang="en-US" sz="1800" dirty="0" smtClean="0"/>
              <a:t>, </a:t>
            </a:r>
            <a:r>
              <a:rPr lang="en-US" sz="1800" dirty="0" err="1" smtClean="0"/>
              <a:t>consectetur</a:t>
            </a:r>
            <a:r>
              <a:rPr lang="en-US" sz="1800" dirty="0" smtClean="0"/>
              <a:t>. </a:t>
            </a:r>
          </a:p>
          <a:p>
            <a:pPr marL="173038" indent="174625" eaLnBrk="1" hangingPunct="1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600" dirty="0" err="1" smtClean="0"/>
              <a:t>Lorem</a:t>
            </a:r>
            <a:r>
              <a:rPr lang="en-US" sz="1600" dirty="0" smtClean="0"/>
              <a:t> </a:t>
            </a:r>
            <a:r>
              <a:rPr lang="en-US" sz="1600" dirty="0" err="1" smtClean="0"/>
              <a:t>ipsum</a:t>
            </a:r>
            <a:r>
              <a:rPr lang="en-US" sz="1600" dirty="0" smtClean="0"/>
              <a:t> dolor sit </a:t>
            </a:r>
            <a:r>
              <a:rPr lang="en-US" sz="1600" dirty="0" err="1" smtClean="0"/>
              <a:t>amet</a:t>
            </a:r>
            <a:r>
              <a:rPr lang="en-US" sz="1600" dirty="0" smtClean="0"/>
              <a:t>, </a:t>
            </a:r>
            <a:r>
              <a:rPr lang="en-US" sz="1600" dirty="0" err="1" smtClean="0"/>
              <a:t>consectetur</a:t>
            </a:r>
            <a:r>
              <a:rPr lang="en-US" sz="1600" dirty="0" smtClean="0"/>
              <a:t>.</a:t>
            </a:r>
            <a:endParaRPr lang="en-US" sz="1600" dirty="0" err="1" smtClean="0"/>
          </a:p>
          <a:p>
            <a:pPr marL="0" indent="0" eaLnBrk="1" hangingPunct="1">
              <a:defRPr/>
            </a:pPr>
            <a:endParaRPr lang="en-US" dirty="0" smtClean="0"/>
          </a:p>
          <a:p>
            <a:pPr marL="0" indent="0"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54DEB6-C386-4665-978A-1B7977D5FFC5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 bwMode="auto">
          <a:xfrm>
            <a:off x="1657350" y="5087938"/>
            <a:ext cx="7258050" cy="5667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smtClean="0"/>
              <a:t>This is dummy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72CC49-BFAB-46DD-80E1-3B3D7570DA83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2"/>
          </p:nvPr>
        </p:nvSpPr>
        <p:spPr>
          <a:xfrm>
            <a:off x="1646238" y="1709738"/>
            <a:ext cx="7269162" cy="3611562"/>
          </a:xfrm>
        </p:spPr>
        <p:txBody>
          <a:bodyPr/>
          <a:lstStyle/>
          <a:p>
            <a:pPr marL="173038" indent="-173038" eaLnBrk="1" hangingPunct="1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dolor sit </a:t>
            </a:r>
            <a:r>
              <a:rPr lang="en-US" sz="1800" dirty="0" err="1" smtClean="0"/>
              <a:t>amet</a:t>
            </a:r>
            <a:r>
              <a:rPr lang="en-US" sz="1800" dirty="0" smtClean="0"/>
              <a:t>, </a:t>
            </a:r>
            <a:r>
              <a:rPr lang="en-US" sz="1800" dirty="0" err="1" smtClean="0"/>
              <a:t>consectetur</a:t>
            </a:r>
            <a:r>
              <a:rPr lang="en-US" sz="1800" dirty="0" smtClean="0"/>
              <a:t>. </a:t>
            </a:r>
          </a:p>
          <a:p>
            <a:pPr marL="173038" indent="174625" eaLnBrk="1" hangingPunct="1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600" dirty="0" err="1" smtClean="0"/>
              <a:t>Lorem</a:t>
            </a:r>
            <a:r>
              <a:rPr lang="en-US" sz="1600" dirty="0" smtClean="0"/>
              <a:t> </a:t>
            </a:r>
            <a:r>
              <a:rPr lang="en-US" sz="1600" dirty="0" err="1" smtClean="0"/>
              <a:t>ipsum</a:t>
            </a:r>
            <a:r>
              <a:rPr lang="en-US" sz="1600" dirty="0" smtClean="0"/>
              <a:t> dolor sit </a:t>
            </a:r>
            <a:r>
              <a:rPr lang="en-US" sz="1600" dirty="0" err="1" smtClean="0"/>
              <a:t>amet</a:t>
            </a:r>
            <a:r>
              <a:rPr lang="en-US" sz="1600" dirty="0" smtClean="0"/>
              <a:t>, </a:t>
            </a:r>
            <a:r>
              <a:rPr lang="en-US" sz="1600" dirty="0" err="1" smtClean="0"/>
              <a:t>consectetur</a:t>
            </a:r>
            <a:r>
              <a:rPr lang="en-US" sz="1800" dirty="0" smtClean="0"/>
              <a:t>.</a:t>
            </a:r>
          </a:p>
          <a:p>
            <a:pPr marL="0" indent="173038" eaLnBrk="1" hangingPunct="1">
              <a:lnSpc>
                <a:spcPct val="130000"/>
              </a:lnSpc>
              <a:spcBef>
                <a:spcPts val="1000"/>
              </a:spcBef>
              <a:buFont typeface="Arial" pitchFamily="34" charset="0"/>
              <a:buChar char="•"/>
              <a:defRPr/>
            </a:pP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dolor sit </a:t>
            </a:r>
            <a:r>
              <a:rPr lang="en-US" sz="1800" dirty="0" err="1" smtClean="0"/>
              <a:t>amet</a:t>
            </a:r>
            <a:r>
              <a:rPr lang="en-US" sz="1800" dirty="0" smtClean="0"/>
              <a:t>, </a:t>
            </a:r>
            <a:r>
              <a:rPr lang="en-US" sz="1800" dirty="0" err="1" smtClean="0"/>
              <a:t>consectetur</a:t>
            </a:r>
            <a:r>
              <a:rPr lang="en-US" sz="1800" dirty="0" smtClean="0"/>
              <a:t>. </a:t>
            </a:r>
          </a:p>
          <a:p>
            <a:pPr marL="173038" indent="174625" eaLnBrk="1" hangingPunct="1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600" dirty="0" err="1" smtClean="0"/>
              <a:t>Lorem</a:t>
            </a:r>
            <a:r>
              <a:rPr lang="en-US" sz="1600" dirty="0" smtClean="0"/>
              <a:t> </a:t>
            </a:r>
            <a:r>
              <a:rPr lang="en-US" sz="1600" dirty="0" err="1" smtClean="0"/>
              <a:t>ipsum</a:t>
            </a:r>
            <a:r>
              <a:rPr lang="en-US" sz="1600" dirty="0" smtClean="0"/>
              <a:t> dolor sit </a:t>
            </a:r>
            <a:r>
              <a:rPr lang="en-US" sz="1600" dirty="0" err="1" smtClean="0"/>
              <a:t>amet</a:t>
            </a:r>
            <a:r>
              <a:rPr lang="en-US" sz="1600" dirty="0" smtClean="0"/>
              <a:t>, </a:t>
            </a:r>
            <a:r>
              <a:rPr lang="en-US" sz="1600" dirty="0" err="1" smtClean="0"/>
              <a:t>consectetur</a:t>
            </a:r>
            <a:r>
              <a:rPr lang="en-US" sz="1600" dirty="0" smtClean="0"/>
              <a:t>.</a:t>
            </a:r>
            <a:endParaRPr lang="en-US" sz="1600" dirty="0" err="1" smtClean="0"/>
          </a:p>
          <a:p>
            <a:pPr marL="0" indent="0" eaLnBrk="1" hangingPunct="1">
              <a:defRPr/>
            </a:pPr>
            <a:endParaRPr lang="en-US" dirty="0" smtClean="0"/>
          </a:p>
          <a:p>
            <a:pPr marL="0" indent="0"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/>
              <a:t>This is dummy headline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6BB540-1CC6-4D73-85ED-48289078F4F9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half" idx="2"/>
          </p:nvPr>
        </p:nvSpPr>
        <p:spPr>
          <a:xfrm>
            <a:off x="1652588" y="1703388"/>
            <a:ext cx="7269162" cy="3611562"/>
          </a:xfrm>
        </p:spPr>
        <p:txBody>
          <a:bodyPr/>
          <a:lstStyle/>
          <a:p>
            <a:pPr marL="173038" indent="-173038"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dolor sit </a:t>
            </a:r>
            <a:r>
              <a:rPr lang="en-US" sz="1800" dirty="0" err="1" smtClean="0"/>
              <a:t>amet</a:t>
            </a:r>
            <a:r>
              <a:rPr lang="en-US" sz="1800" dirty="0" smtClean="0"/>
              <a:t>, </a:t>
            </a:r>
            <a:r>
              <a:rPr lang="en-US" sz="1800" dirty="0" err="1" smtClean="0"/>
              <a:t>consectetur</a:t>
            </a:r>
            <a:r>
              <a:rPr lang="en-US" sz="1800" dirty="0" smtClean="0"/>
              <a:t>. </a:t>
            </a:r>
          </a:p>
          <a:p>
            <a:pPr marL="173038" indent="-173038"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dolor sit </a:t>
            </a:r>
            <a:r>
              <a:rPr lang="en-US" sz="1800" dirty="0" err="1" smtClean="0"/>
              <a:t>amet</a:t>
            </a:r>
            <a:r>
              <a:rPr lang="en-US" sz="1800" dirty="0" smtClean="0"/>
              <a:t>, </a:t>
            </a:r>
            <a:r>
              <a:rPr lang="en-US" sz="1800" dirty="0" err="1" smtClean="0"/>
              <a:t>consectetur</a:t>
            </a:r>
            <a:r>
              <a:rPr lang="en-US" sz="1800" dirty="0" smtClean="0"/>
              <a:t>. </a:t>
            </a:r>
          </a:p>
          <a:p>
            <a:pPr marL="173038" indent="-173038"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dolor sit </a:t>
            </a:r>
            <a:r>
              <a:rPr lang="en-US" sz="1800" dirty="0" err="1" smtClean="0"/>
              <a:t>amet</a:t>
            </a:r>
            <a:r>
              <a:rPr lang="en-US" sz="1800" dirty="0" smtClean="0"/>
              <a:t>, </a:t>
            </a:r>
            <a:r>
              <a:rPr lang="en-US" sz="1800" dirty="0" err="1" smtClean="0"/>
              <a:t>consectetur</a:t>
            </a:r>
            <a:r>
              <a:rPr lang="en-US" sz="1800" dirty="0" smtClean="0"/>
              <a:t>. </a:t>
            </a:r>
          </a:p>
          <a:p>
            <a:pPr marL="173038" indent="-173038"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dolor sit </a:t>
            </a:r>
            <a:r>
              <a:rPr lang="en-US" sz="1800" dirty="0" err="1" smtClean="0"/>
              <a:t>amet</a:t>
            </a:r>
            <a:r>
              <a:rPr lang="en-US" sz="1800" dirty="0" smtClean="0"/>
              <a:t>, </a:t>
            </a:r>
            <a:r>
              <a:rPr lang="en-US" sz="1800" dirty="0" err="1" smtClean="0"/>
              <a:t>consectetur</a:t>
            </a:r>
            <a:r>
              <a:rPr lang="en-US" sz="1800" dirty="0" smtClean="0"/>
              <a:t>. </a:t>
            </a:r>
          </a:p>
          <a:p>
            <a:pPr marL="173038" indent="-173038"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marL="0" indent="0" eaLnBrk="1" hangingPunct="1">
              <a:buFont typeface="Arial" pitchFamily="34" charset="0"/>
              <a:buChar char="•"/>
              <a:defRPr/>
            </a:pPr>
            <a:endParaRPr lang="en-US" dirty="0" smtClean="0"/>
          </a:p>
          <a:p>
            <a:pPr marL="0" indent="0" eaLnBrk="1" hangingPunct="1">
              <a:buFont typeface="Arial" pitchFamily="34" charset="0"/>
              <a:buChar char="•"/>
              <a:defRPr/>
            </a:pPr>
            <a:endParaRPr lang="en-US" dirty="0" smtClean="0"/>
          </a:p>
          <a:p>
            <a:pPr eaLnBrk="1" hangingPunct="1">
              <a:buFont typeface="Arial" pitchFamily="34" charset="0"/>
              <a:buChar char="•"/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idx="1"/>
          </p:nvPr>
        </p:nvSpPr>
        <p:spPr>
          <a:xfrm>
            <a:off x="1752600" y="1855788"/>
            <a:ext cx="5645150" cy="3154362"/>
          </a:xfrm>
        </p:spPr>
      </p:sp>
      <p:sp>
        <p:nvSpPr>
          <p:cNvPr id="31747" name="Title 2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/>
              <a:t>This is dummy topic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6238" y="5307013"/>
            <a:ext cx="7269162" cy="1422400"/>
          </a:xfrm>
        </p:spPr>
        <p:txBody>
          <a:bodyPr/>
          <a:lstStyle/>
          <a:p>
            <a:pPr marL="114300" indent="-114300" eaLnBrk="1" hangingPunct="1">
              <a:defRPr/>
            </a:pP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dolor sit </a:t>
            </a:r>
            <a:r>
              <a:rPr lang="en-US" sz="1800" dirty="0" err="1" smtClean="0"/>
              <a:t>amet</a:t>
            </a:r>
            <a:r>
              <a:rPr lang="en-US" sz="1800" dirty="0" smtClean="0"/>
              <a:t>, </a:t>
            </a:r>
            <a:r>
              <a:rPr lang="en-US" sz="1800" dirty="0" err="1" smtClean="0"/>
              <a:t>consectetur</a:t>
            </a:r>
            <a:r>
              <a:rPr lang="en-US" sz="1800" dirty="0" smtClean="0"/>
              <a:t>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0183FE-4160-456A-9FEA-21A8D8F1A5CC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– Build Automation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7B666-782D-45DF-B949-48496984778B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8807696"/>
              </p:ext>
            </p:extLst>
          </p:nvPr>
        </p:nvGraphicFramePr>
        <p:xfrm>
          <a:off x="232012" y="1596788"/>
          <a:ext cx="8693624" cy="48040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81109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idx="1"/>
          </p:nvPr>
        </p:nvSpPr>
        <p:spPr>
          <a:xfrm>
            <a:off x="228600" y="1855788"/>
            <a:ext cx="4260850" cy="3154362"/>
          </a:xfrm>
        </p:spPr>
      </p:sp>
      <p:sp>
        <p:nvSpPr>
          <p:cNvPr id="4" name="Text Placeholder 3"/>
          <p:cNvSpPr>
            <a:spLocks noGrp="1"/>
          </p:cNvSpPr>
          <p:nvPr>
            <p:ph type="body" sz="half" idx="10"/>
          </p:nvPr>
        </p:nvSpPr>
        <p:spPr>
          <a:xfrm>
            <a:off x="4572000" y="1758950"/>
            <a:ext cx="4343400" cy="3611563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600" dirty="0" err="1" smtClean="0"/>
              <a:t>Lorem</a:t>
            </a:r>
            <a:r>
              <a:rPr lang="en-US" sz="1600" dirty="0" smtClean="0"/>
              <a:t> </a:t>
            </a:r>
            <a:r>
              <a:rPr lang="en-US" sz="1600" dirty="0" err="1" smtClean="0"/>
              <a:t>ipsum</a:t>
            </a:r>
            <a:r>
              <a:rPr lang="en-US" sz="1600" dirty="0" smtClean="0"/>
              <a:t> dolor sit </a:t>
            </a:r>
            <a:r>
              <a:rPr lang="en-US" sz="1600" dirty="0" err="1" smtClean="0"/>
              <a:t>amet</a:t>
            </a:r>
            <a:r>
              <a:rPr lang="en-US" sz="1600" dirty="0" smtClean="0"/>
              <a:t>, </a:t>
            </a:r>
            <a:r>
              <a:rPr lang="en-US" sz="1600" dirty="0" err="1" smtClean="0"/>
              <a:t>consectetur</a:t>
            </a:r>
            <a:r>
              <a:rPr lang="en-US" sz="1600" dirty="0" smtClean="0"/>
              <a:t>. 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600" dirty="0" err="1" smtClean="0"/>
              <a:t>Lorem</a:t>
            </a:r>
            <a:r>
              <a:rPr lang="en-US" sz="1600" dirty="0" smtClean="0"/>
              <a:t> </a:t>
            </a:r>
            <a:r>
              <a:rPr lang="en-US" sz="1600" dirty="0" err="1" smtClean="0"/>
              <a:t>ipsum</a:t>
            </a:r>
            <a:r>
              <a:rPr lang="en-US" sz="1600" dirty="0" smtClean="0"/>
              <a:t> dolor sit </a:t>
            </a:r>
            <a:r>
              <a:rPr lang="en-US" sz="1600" dirty="0" err="1" smtClean="0"/>
              <a:t>amet</a:t>
            </a:r>
            <a:r>
              <a:rPr lang="en-US" sz="1600" dirty="0" smtClean="0"/>
              <a:t>, </a:t>
            </a:r>
            <a:r>
              <a:rPr lang="en-US" sz="1600" dirty="0" err="1" smtClean="0"/>
              <a:t>consectetur</a:t>
            </a:r>
            <a:r>
              <a:rPr lang="en-US" sz="1600" dirty="0" smtClean="0"/>
              <a:t>. 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600" dirty="0" err="1" smtClean="0"/>
              <a:t>Lorem</a:t>
            </a:r>
            <a:r>
              <a:rPr lang="en-US" sz="1600" dirty="0" smtClean="0"/>
              <a:t> </a:t>
            </a:r>
            <a:r>
              <a:rPr lang="en-US" sz="1600" dirty="0" err="1" smtClean="0"/>
              <a:t>ipsum</a:t>
            </a:r>
            <a:r>
              <a:rPr lang="en-US" sz="1600" dirty="0" smtClean="0"/>
              <a:t> dolor sit </a:t>
            </a:r>
            <a:r>
              <a:rPr lang="en-US" sz="1600" dirty="0" err="1" smtClean="0"/>
              <a:t>amet</a:t>
            </a:r>
            <a:r>
              <a:rPr lang="en-US" sz="1600" dirty="0" smtClean="0"/>
              <a:t>, </a:t>
            </a:r>
            <a:r>
              <a:rPr lang="en-US" sz="1600" dirty="0" err="1" smtClean="0"/>
              <a:t>consectetur</a:t>
            </a:r>
            <a:r>
              <a:rPr lang="en-US" sz="1600" dirty="0" smtClean="0"/>
              <a:t>. 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600" dirty="0" err="1" smtClean="0"/>
              <a:t>Lorem</a:t>
            </a:r>
            <a:r>
              <a:rPr lang="en-US" sz="1600" dirty="0" smtClean="0"/>
              <a:t> </a:t>
            </a:r>
            <a:r>
              <a:rPr lang="en-US" sz="1600" dirty="0" err="1" smtClean="0"/>
              <a:t>ipsum</a:t>
            </a:r>
            <a:r>
              <a:rPr lang="en-US" sz="1600" dirty="0" smtClean="0"/>
              <a:t> dolor sit </a:t>
            </a:r>
            <a:r>
              <a:rPr lang="en-US" sz="1600" dirty="0" err="1" smtClean="0"/>
              <a:t>amet</a:t>
            </a:r>
            <a:r>
              <a:rPr lang="en-US" sz="1600" dirty="0" smtClean="0"/>
              <a:t>, </a:t>
            </a:r>
            <a:r>
              <a:rPr lang="en-US" sz="1600" dirty="0" err="1" smtClean="0"/>
              <a:t>consectetur</a:t>
            </a:r>
            <a:r>
              <a:rPr lang="en-US" sz="1600" dirty="0" smtClean="0"/>
              <a:t>.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600" dirty="0" err="1" smtClean="0"/>
              <a:t>Lorem</a:t>
            </a:r>
            <a:r>
              <a:rPr lang="en-US" sz="1600" dirty="0" smtClean="0"/>
              <a:t> </a:t>
            </a:r>
            <a:r>
              <a:rPr lang="en-US" sz="1600" dirty="0" err="1" smtClean="0"/>
              <a:t>ipsum</a:t>
            </a:r>
            <a:r>
              <a:rPr lang="en-US" sz="1600" dirty="0" smtClean="0"/>
              <a:t> dolor sit </a:t>
            </a:r>
            <a:r>
              <a:rPr lang="en-US" sz="1600" dirty="0" err="1" smtClean="0"/>
              <a:t>amet</a:t>
            </a:r>
            <a:r>
              <a:rPr lang="en-US" sz="1600" dirty="0" smtClean="0"/>
              <a:t>, </a:t>
            </a:r>
            <a:r>
              <a:rPr lang="en-US" sz="1600" dirty="0" err="1" smtClean="0"/>
              <a:t>consectetur</a:t>
            </a:r>
            <a:r>
              <a:rPr lang="en-US" sz="1600" dirty="0" smtClean="0"/>
              <a:t>.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600" dirty="0" err="1" smtClean="0"/>
              <a:t>Lorem</a:t>
            </a:r>
            <a:r>
              <a:rPr lang="en-US" sz="1600" dirty="0" smtClean="0"/>
              <a:t> </a:t>
            </a:r>
            <a:r>
              <a:rPr lang="en-US" sz="1600" dirty="0" err="1" smtClean="0"/>
              <a:t>ipsum</a:t>
            </a:r>
            <a:r>
              <a:rPr lang="en-US" sz="1600" dirty="0" smtClean="0"/>
              <a:t> dolor sit </a:t>
            </a:r>
            <a:r>
              <a:rPr lang="en-US" sz="1600" dirty="0" err="1" smtClean="0"/>
              <a:t>amet</a:t>
            </a:r>
            <a:r>
              <a:rPr lang="en-US" sz="1600" dirty="0" smtClean="0"/>
              <a:t>, </a:t>
            </a:r>
            <a:r>
              <a:rPr lang="en-US" sz="1600" dirty="0" err="1" smtClean="0"/>
              <a:t>consectetur</a:t>
            </a:r>
            <a:r>
              <a:rPr lang="en-US" sz="1600" dirty="0" smtClean="0"/>
              <a:t>. 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endParaRPr lang="en-US" sz="18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E2A34F-5DC0-4201-BC25-8D3765064E33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32773" name="Title 2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/>
              <a:t>This is dummy topic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idx="1"/>
          </p:nvPr>
        </p:nvSpPr>
        <p:spPr>
          <a:xfrm>
            <a:off x="228600" y="1855788"/>
            <a:ext cx="2136775" cy="1582737"/>
          </a:xfrm>
        </p:spPr>
      </p:sp>
      <p:sp>
        <p:nvSpPr>
          <p:cNvPr id="4" name="Text Placeholder 3"/>
          <p:cNvSpPr>
            <a:spLocks noGrp="1"/>
          </p:cNvSpPr>
          <p:nvPr>
            <p:ph type="body" sz="half" idx="10"/>
          </p:nvPr>
        </p:nvSpPr>
        <p:spPr>
          <a:xfrm>
            <a:off x="2498725" y="1768475"/>
            <a:ext cx="6389688" cy="3611563"/>
          </a:xfrm>
        </p:spPr>
        <p:txBody>
          <a:bodyPr/>
          <a:lstStyle/>
          <a:p>
            <a:pPr marL="173038" indent="-173038" eaLnBrk="1" hangingPunct="1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dolor sit </a:t>
            </a:r>
            <a:r>
              <a:rPr lang="en-US" sz="1800" dirty="0" err="1" smtClean="0"/>
              <a:t>amet</a:t>
            </a:r>
            <a:r>
              <a:rPr lang="en-US" sz="1800" dirty="0" smtClean="0"/>
              <a:t>, </a:t>
            </a:r>
            <a:r>
              <a:rPr lang="en-US" sz="1800" dirty="0" err="1" smtClean="0"/>
              <a:t>consectetur</a:t>
            </a:r>
            <a:r>
              <a:rPr lang="en-US" sz="1800" dirty="0" smtClean="0"/>
              <a:t>. </a:t>
            </a:r>
          </a:p>
          <a:p>
            <a:pPr marL="173038" indent="-173038" eaLnBrk="1" hangingPunct="1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dolor sit </a:t>
            </a:r>
            <a:r>
              <a:rPr lang="en-US" sz="1800" dirty="0" err="1" smtClean="0"/>
              <a:t>amet</a:t>
            </a:r>
            <a:r>
              <a:rPr lang="en-US" sz="1800" dirty="0" smtClean="0"/>
              <a:t>, </a:t>
            </a:r>
            <a:r>
              <a:rPr lang="en-US" sz="1800" dirty="0" err="1" smtClean="0"/>
              <a:t>consectetur</a:t>
            </a:r>
            <a:r>
              <a:rPr lang="en-US" sz="1800" dirty="0" smtClean="0"/>
              <a:t>. </a:t>
            </a:r>
          </a:p>
          <a:p>
            <a:pPr marL="173038" indent="-173038" eaLnBrk="1" hangingPunct="1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dolor sit </a:t>
            </a:r>
            <a:r>
              <a:rPr lang="en-US" sz="1800" dirty="0" err="1" smtClean="0"/>
              <a:t>amet</a:t>
            </a:r>
            <a:r>
              <a:rPr lang="en-US" sz="1800" dirty="0" smtClean="0"/>
              <a:t>, </a:t>
            </a:r>
            <a:r>
              <a:rPr lang="en-US" sz="1800" dirty="0" err="1" smtClean="0"/>
              <a:t>consectetur</a:t>
            </a:r>
            <a:r>
              <a:rPr lang="en-US" sz="1800" dirty="0" smtClean="0"/>
              <a:t>. </a:t>
            </a:r>
          </a:p>
          <a:p>
            <a:pPr marL="173038" indent="-173038" eaLnBrk="1" hangingPunct="1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dolor sit </a:t>
            </a:r>
            <a:r>
              <a:rPr lang="en-US" sz="1800" dirty="0" err="1" smtClean="0"/>
              <a:t>amet</a:t>
            </a:r>
            <a:r>
              <a:rPr lang="en-US" sz="1800" dirty="0" smtClean="0"/>
              <a:t>, </a:t>
            </a:r>
            <a:r>
              <a:rPr lang="en-US" sz="1800" dirty="0" err="1" smtClean="0"/>
              <a:t>consectetur</a:t>
            </a:r>
            <a:r>
              <a:rPr lang="en-US" sz="1800" dirty="0" smtClean="0"/>
              <a:t>. </a:t>
            </a:r>
          </a:p>
          <a:p>
            <a:pPr marL="173038" indent="-173038" eaLnBrk="1" hangingPunct="1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dolor sit </a:t>
            </a:r>
            <a:r>
              <a:rPr lang="en-US" sz="1800" dirty="0" err="1" smtClean="0"/>
              <a:t>amet</a:t>
            </a:r>
            <a:r>
              <a:rPr lang="en-US" sz="1800" dirty="0" smtClean="0"/>
              <a:t>, </a:t>
            </a:r>
            <a:r>
              <a:rPr lang="en-US" sz="1800" dirty="0" err="1" smtClean="0"/>
              <a:t>consectetur</a:t>
            </a:r>
            <a:r>
              <a:rPr lang="en-US" sz="1800" dirty="0" smtClean="0"/>
              <a:t>. </a:t>
            </a:r>
          </a:p>
          <a:p>
            <a:pPr marL="173038" indent="-173038" eaLnBrk="1" hangingPunct="1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dolor sit </a:t>
            </a:r>
            <a:r>
              <a:rPr lang="en-US" sz="1800" dirty="0" err="1" smtClean="0"/>
              <a:t>amet</a:t>
            </a:r>
            <a:r>
              <a:rPr lang="en-US" sz="1800" dirty="0" smtClean="0"/>
              <a:t>, </a:t>
            </a:r>
            <a:r>
              <a:rPr lang="en-US" sz="1800" dirty="0" err="1" smtClean="0"/>
              <a:t>consectetur</a:t>
            </a:r>
            <a:r>
              <a:rPr lang="en-US" sz="1800" dirty="0" smtClean="0"/>
              <a:t>. </a:t>
            </a:r>
          </a:p>
          <a:p>
            <a:pPr marL="173038" indent="-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marL="173038" indent="-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marL="173038" indent="-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marL="173038" indent="-173038" eaLnBrk="1" hangingPunct="1"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B428883-6322-490B-9A9C-3C5D638F4BD4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33797" name="Title 2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/>
              <a:t>This is dummy topic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 bwMode="auto">
          <a:xfrm>
            <a:off x="1657350" y="5043488"/>
            <a:ext cx="7258050" cy="56673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877570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– Build Automation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7B666-782D-45DF-B949-48496984778B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246819725"/>
              </p:ext>
            </p:extLst>
          </p:nvPr>
        </p:nvGraphicFramePr>
        <p:xfrm>
          <a:off x="232012" y="1596788"/>
          <a:ext cx="8693624" cy="48040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48763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What is SBT?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6BB540-1CC6-4D73-85ED-48289078F4F9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half" idx="2"/>
          </p:nvPr>
        </p:nvSpPr>
        <p:spPr>
          <a:xfrm>
            <a:off x="532268" y="1703388"/>
            <a:ext cx="8065827" cy="4792946"/>
          </a:xfrm>
        </p:spPr>
        <p:txBody>
          <a:bodyPr/>
          <a:lstStyle/>
          <a:p>
            <a:pPr marL="173038" indent="-173038"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800" dirty="0"/>
              <a:t>SBT stands for 'Scala Build </a:t>
            </a:r>
            <a:r>
              <a:rPr lang="en-US" sz="1800" dirty="0" smtClean="0"/>
              <a:t>Tool’/ ‘Simple Build Tool’</a:t>
            </a:r>
          </a:p>
          <a:p>
            <a:pPr marL="173038" indent="-173038"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800" dirty="0" smtClean="0"/>
              <a:t>Primarily written in Scala Language</a:t>
            </a:r>
          </a:p>
          <a:p>
            <a:pPr marL="173038" indent="-173038"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800" dirty="0" smtClean="0"/>
              <a:t>Its an open </a:t>
            </a:r>
            <a:r>
              <a:rPr lang="en-US" sz="1800" dirty="0"/>
              <a:t>source </a:t>
            </a:r>
            <a:r>
              <a:rPr lang="en-US" sz="1800" dirty="0" smtClean="0"/>
              <a:t>Build Tool for Scala, just like Maven and Ant for Java</a:t>
            </a:r>
            <a:endParaRPr lang="en-US" sz="1800" dirty="0"/>
          </a:p>
          <a:p>
            <a:pPr marL="173038" indent="-173038"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marL="173038" indent="-173038"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800" dirty="0" smtClean="0"/>
              <a:t>Features : </a:t>
            </a:r>
          </a:p>
          <a:p>
            <a:pPr marL="401638" lvl="1" indent="-173038"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400" dirty="0"/>
              <a:t>Little or no configuration required for simple </a:t>
            </a:r>
            <a:r>
              <a:rPr lang="en-US" sz="1400" dirty="0" smtClean="0"/>
              <a:t>projects</a:t>
            </a:r>
          </a:p>
          <a:p>
            <a:pPr marL="401638" lvl="1" indent="-173038"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400" dirty="0"/>
              <a:t>build descriptions written in Scala using a </a:t>
            </a:r>
            <a:r>
              <a:rPr lang="en-US" sz="1400" dirty="0" smtClean="0"/>
              <a:t>DSL (e.g. </a:t>
            </a:r>
            <a:r>
              <a:rPr lang="en-US" sz="1400" b="1" dirty="0" smtClean="0"/>
              <a:t>name := ‘</a:t>
            </a:r>
            <a:r>
              <a:rPr lang="en-US" sz="1400" b="1" dirty="0" err="1" smtClean="0"/>
              <a:t>HelloSBT</a:t>
            </a:r>
            <a:r>
              <a:rPr lang="en-US" sz="1400" b="1" dirty="0" smtClean="0"/>
              <a:t>’</a:t>
            </a:r>
            <a:r>
              <a:rPr lang="en-US" sz="1400" dirty="0" smtClean="0"/>
              <a:t>)</a:t>
            </a:r>
          </a:p>
          <a:p>
            <a:pPr marL="401638" lvl="1" indent="-173038"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400" dirty="0" smtClean="0"/>
              <a:t>Supports </a:t>
            </a:r>
            <a:r>
              <a:rPr lang="en-US" sz="1400" dirty="0"/>
              <a:t>mixed Scala/Java projects</a:t>
            </a:r>
            <a:endParaRPr lang="en-US" sz="1400" dirty="0" smtClean="0"/>
          </a:p>
          <a:p>
            <a:pPr marL="401638" lvl="1" indent="-173038"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400" dirty="0" smtClean="0"/>
              <a:t>Continuous </a:t>
            </a:r>
            <a:r>
              <a:rPr lang="en-US" sz="1400" dirty="0"/>
              <a:t>compilation and testing with triggered </a:t>
            </a:r>
            <a:r>
              <a:rPr lang="en-US" sz="1400" dirty="0" smtClean="0"/>
              <a:t>execution mode  (</a:t>
            </a:r>
            <a:r>
              <a:rPr lang="en-US" sz="1400" dirty="0" err="1" smtClean="0"/>
              <a:t>e.g</a:t>
            </a:r>
            <a:r>
              <a:rPr lang="en-US" sz="1400" dirty="0" smtClean="0"/>
              <a:t> </a:t>
            </a:r>
            <a:r>
              <a:rPr lang="en-US" sz="1400" b="1" dirty="0" smtClean="0"/>
              <a:t>&gt;~compile</a:t>
            </a:r>
            <a:r>
              <a:rPr lang="en-US" sz="1400" dirty="0" smtClean="0"/>
              <a:t> )</a:t>
            </a:r>
          </a:p>
          <a:p>
            <a:pPr marL="401638" lvl="1" indent="-173038"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400" dirty="0"/>
              <a:t>External project support (list a </a:t>
            </a:r>
            <a:r>
              <a:rPr lang="en-US" sz="1400" dirty="0" err="1"/>
              <a:t>git</a:t>
            </a:r>
            <a:r>
              <a:rPr lang="en-US" sz="1400" dirty="0"/>
              <a:t> repository as a </a:t>
            </a:r>
            <a:r>
              <a:rPr lang="en-US" sz="1400" dirty="0" smtClean="0"/>
              <a:t>dependency)</a:t>
            </a:r>
          </a:p>
          <a:p>
            <a:pPr marL="401638" lvl="1" indent="-173038"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400" dirty="0"/>
              <a:t>Starts the Scala REPL with project classes and dependencies on the </a:t>
            </a:r>
            <a:r>
              <a:rPr lang="en-US" sz="1400" dirty="0" err="1" smtClean="0"/>
              <a:t>classpath</a:t>
            </a:r>
            <a:endParaRPr lang="en-US" dirty="0" smtClean="0"/>
          </a:p>
          <a:p>
            <a:pPr marL="0" indent="0" eaLnBrk="1" hangingPunct="1">
              <a:buFont typeface="Arial" pitchFamily="34" charset="0"/>
              <a:buChar char="•"/>
              <a:defRPr/>
            </a:pPr>
            <a:endParaRPr lang="en-US" dirty="0" smtClean="0"/>
          </a:p>
          <a:p>
            <a:pPr eaLnBrk="1" hangingPunct="1">
              <a:buFont typeface="Arial" pitchFamily="34" charset="0"/>
              <a:buChar char="•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75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10"/>
          </p:nvPr>
        </p:nvSpPr>
        <p:spPr>
          <a:xfrm>
            <a:off x="4572000" y="1758950"/>
            <a:ext cx="4343400" cy="3611563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600" dirty="0" smtClean="0"/>
              <a:t>Scala source code in </a:t>
            </a:r>
            <a:r>
              <a:rPr lang="en-US" sz="1600" dirty="0" err="1" smtClean="0"/>
              <a:t>src</a:t>
            </a:r>
            <a:r>
              <a:rPr lang="en-US" sz="1600" dirty="0" smtClean="0"/>
              <a:t>/main/</a:t>
            </a:r>
            <a:r>
              <a:rPr lang="en-US" sz="1600" dirty="0" err="1" smtClean="0"/>
              <a:t>scala</a:t>
            </a:r>
            <a:endParaRPr lang="en-US" sz="1600" dirty="0" smtClean="0"/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600" dirty="0" smtClean="0"/>
              <a:t>Java </a:t>
            </a:r>
            <a:r>
              <a:rPr lang="en-US" sz="1600" dirty="0"/>
              <a:t>source code in </a:t>
            </a:r>
            <a:r>
              <a:rPr lang="en-US" sz="1600" dirty="0" err="1" smtClean="0"/>
              <a:t>src</a:t>
            </a:r>
            <a:r>
              <a:rPr lang="en-US" sz="1600" dirty="0" smtClean="0"/>
              <a:t>/main/java</a:t>
            </a:r>
            <a:endParaRPr lang="en-US" sz="1600" dirty="0"/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endParaRPr lang="en-US" sz="1600" dirty="0" smtClean="0"/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600" dirty="0" smtClean="0"/>
              <a:t>Scala test cases in </a:t>
            </a:r>
            <a:r>
              <a:rPr lang="en-US" sz="1600" dirty="0" err="1" smtClean="0"/>
              <a:t>src</a:t>
            </a:r>
            <a:r>
              <a:rPr lang="en-US" sz="1600" dirty="0" smtClean="0"/>
              <a:t>/test/</a:t>
            </a:r>
            <a:r>
              <a:rPr lang="en-US" sz="1600" dirty="0" err="1" smtClean="0"/>
              <a:t>scala</a:t>
            </a:r>
            <a:endParaRPr lang="en-US" sz="1600" dirty="0" smtClean="0"/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600" dirty="0" smtClean="0"/>
              <a:t>Java </a:t>
            </a:r>
            <a:r>
              <a:rPr lang="en-US" sz="1600" dirty="0"/>
              <a:t>test cases in </a:t>
            </a:r>
            <a:r>
              <a:rPr lang="en-US" sz="1600" dirty="0" err="1" smtClean="0"/>
              <a:t>src</a:t>
            </a:r>
            <a:r>
              <a:rPr lang="en-US" sz="1600" dirty="0" smtClean="0"/>
              <a:t>/test/java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endParaRPr lang="en-US" sz="1600" dirty="0" smtClean="0"/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600" dirty="0" smtClean="0"/>
              <a:t>Resource files in </a:t>
            </a:r>
            <a:r>
              <a:rPr lang="en-US" sz="1600" dirty="0" err="1" smtClean="0"/>
              <a:t>src</a:t>
            </a:r>
            <a:r>
              <a:rPr lang="en-US" sz="1600" dirty="0" smtClean="0"/>
              <a:t>/main/resources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endParaRPr lang="en-US" sz="18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E2A34F-5DC0-4201-BC25-8D3765064E33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32773" name="Title 2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Project structure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063" y="1774210"/>
            <a:ext cx="2252307" cy="4476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0973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10"/>
          </p:nvPr>
        </p:nvSpPr>
        <p:spPr>
          <a:xfrm>
            <a:off x="715796" y="2060821"/>
            <a:ext cx="6954246" cy="1651378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sz="1800" b="1" dirty="0" smtClean="0"/>
              <a:t>Key configuration files</a:t>
            </a:r>
          </a:p>
          <a:p>
            <a:pPr marL="514350" lvl="1" indent="-285750" eaLnBrk="1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800" dirty="0" err="1" smtClean="0"/>
              <a:t>build.sbt</a:t>
            </a:r>
            <a:endParaRPr lang="en-US" sz="1800" dirty="0" smtClean="0"/>
          </a:p>
          <a:p>
            <a:pPr marL="514350" lvl="1" indent="-285750" eaLnBrk="1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800" dirty="0" err="1"/>
              <a:t>p</a:t>
            </a:r>
            <a:r>
              <a:rPr lang="en-US" sz="1800" dirty="0" err="1" smtClean="0"/>
              <a:t>lugins.sbt</a:t>
            </a:r>
            <a:endParaRPr lang="en-US" sz="1800" dirty="0" smtClean="0"/>
          </a:p>
          <a:p>
            <a:pPr marL="514350" lvl="1" indent="-285750" eaLnBrk="1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800" dirty="0" err="1" smtClean="0"/>
              <a:t>build.properties</a:t>
            </a:r>
            <a:endParaRPr lang="en-US" sz="1800" dirty="0" smtClean="0"/>
          </a:p>
          <a:p>
            <a:pPr marL="514350" lvl="1" indent="-285750" eaLnBrk="1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endParaRPr lang="en-US" sz="1300" dirty="0" smtClean="0"/>
          </a:p>
          <a:p>
            <a:pPr marL="514350" lvl="1" indent="-285750" eaLnBrk="1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endParaRPr lang="en-US" sz="1300" b="1" dirty="0" smtClean="0"/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sz="1800" b="1" dirty="0"/>
              <a:t>	</a:t>
            </a:r>
            <a:endParaRPr lang="en-US" sz="1800" b="1" dirty="0" smtClean="0"/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defRPr/>
            </a:pPr>
            <a:endParaRPr lang="en-US" sz="1800" b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E2A34F-5DC0-4201-BC25-8D3765064E33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32773" name="Title 2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SBT Configuration Files</a:t>
            </a:r>
          </a:p>
        </p:txBody>
      </p:sp>
    </p:spTree>
    <p:extLst>
      <p:ext uri="{BB962C8B-B14F-4D97-AF65-F5344CB8AC3E}">
        <p14:creationId xmlns:p14="http://schemas.microsoft.com/office/powerpoint/2010/main" val="130694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10"/>
          </p:nvPr>
        </p:nvSpPr>
        <p:spPr>
          <a:xfrm>
            <a:off x="715796" y="1610437"/>
            <a:ext cx="6954246" cy="1651378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sz="1800" b="1" dirty="0" err="1" smtClean="0"/>
              <a:t>build.sbt</a:t>
            </a:r>
            <a:r>
              <a:rPr lang="en-US" sz="1800" b="1" dirty="0" smtClean="0"/>
              <a:t> : </a:t>
            </a:r>
            <a:endParaRPr lang="en-US" sz="1800" dirty="0" smtClean="0"/>
          </a:p>
          <a:p>
            <a:pPr marL="514350" lvl="1" indent="-285750" eaLnBrk="1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300" dirty="0" smtClean="0"/>
              <a:t>Main configuration file for SBT</a:t>
            </a:r>
          </a:p>
          <a:p>
            <a:pPr marL="514350" lvl="1" indent="-285750" eaLnBrk="1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300" dirty="0" smtClean="0"/>
              <a:t>Should be located in root folder</a:t>
            </a:r>
          </a:p>
          <a:p>
            <a:pPr marL="514350" lvl="1" indent="-285750" eaLnBrk="1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300" dirty="0" smtClean="0"/>
              <a:t>Contains project specific properties, library dependencies, publish repository location</a:t>
            </a:r>
          </a:p>
          <a:p>
            <a:pPr marL="514350" lvl="1" indent="-285750" eaLnBrk="1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endParaRPr lang="en-US" sz="1300" dirty="0" smtClean="0"/>
          </a:p>
          <a:p>
            <a:pPr marL="514350" lvl="1" indent="-285750" eaLnBrk="1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endParaRPr lang="en-US" sz="1300" b="1" dirty="0" smtClean="0"/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sz="1800" b="1" dirty="0"/>
              <a:t>	</a:t>
            </a:r>
            <a:endParaRPr lang="en-US" sz="1800" b="1" dirty="0" smtClean="0"/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defRPr/>
            </a:pPr>
            <a:endParaRPr lang="en-US" sz="1800" b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E2A34F-5DC0-4201-BC25-8D3765064E33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32773" name="Title 2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Configuration File – Build.sbt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796" y="3467247"/>
            <a:ext cx="6823819" cy="2756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4683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Custom 2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75B0"/>
      </a:hlink>
      <a:folHlink>
        <a:srgbClr val="0075B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Theme">
  <a:themeElements>
    <a:clrScheme name="Custom 2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75B0"/>
      </a:hlink>
      <a:folHlink>
        <a:srgbClr val="0075B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1623</TotalTime>
  <Words>1186</Words>
  <Application>Microsoft Office PowerPoint</Application>
  <PresentationFormat>On-screen Show (4:3)</PresentationFormat>
  <Paragraphs>304</Paragraphs>
  <Slides>42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42</vt:i4>
      </vt:variant>
    </vt:vector>
  </HeadingPairs>
  <TitlesOfParts>
    <vt:vector size="45" baseType="lpstr">
      <vt:lpstr>Office Theme</vt:lpstr>
      <vt:lpstr>1_Office Theme</vt:lpstr>
      <vt:lpstr>2_Office Theme</vt:lpstr>
      <vt:lpstr>Guidelines for Ppt Template Usage</vt:lpstr>
      <vt:lpstr>SBT - Scala Build Tool</vt:lpstr>
      <vt:lpstr>Agenda</vt:lpstr>
      <vt:lpstr>History – Build Automation</vt:lpstr>
      <vt:lpstr>History – Build Automation</vt:lpstr>
      <vt:lpstr>What is SBT?</vt:lpstr>
      <vt:lpstr>Project structure</vt:lpstr>
      <vt:lpstr>SBT Configuration Files</vt:lpstr>
      <vt:lpstr>Configuration File – Build.sbt</vt:lpstr>
      <vt:lpstr>Configuration File – Plugins.sbt</vt:lpstr>
      <vt:lpstr>Configuration File – Build.properties</vt:lpstr>
      <vt:lpstr>Case Study – HelloSBT</vt:lpstr>
      <vt:lpstr>Mode of SBT command execution</vt:lpstr>
      <vt:lpstr>Managed vs Unmanaged dependency mgmt. </vt:lpstr>
      <vt:lpstr>This is dummy topic</vt:lpstr>
      <vt:lpstr>This is dummy topic</vt:lpstr>
      <vt:lpstr>PowerPoint Presentation</vt:lpstr>
      <vt:lpstr>PowerPoint Presentation</vt:lpstr>
      <vt:lpstr>PowerPoint Presentation</vt:lpstr>
      <vt:lpstr>This is dummy topic</vt:lpstr>
      <vt:lpstr>This is dummy topic</vt:lpstr>
      <vt:lpstr>This is dummy title  </vt:lpstr>
      <vt:lpstr>This is dummy title</vt:lpstr>
      <vt:lpstr>This is dummy title</vt:lpstr>
      <vt:lpstr>PowerPoint Presentation</vt:lpstr>
      <vt:lpstr>PowerPoint Presentation</vt:lpstr>
      <vt:lpstr>This is dummy title</vt:lpstr>
      <vt:lpstr>This is dummy title</vt:lpstr>
      <vt:lpstr>SBT - Scala Build Tool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This is dummy topic</vt:lpstr>
      <vt:lpstr>This is dummy title</vt:lpstr>
      <vt:lpstr>This is dummy headline</vt:lpstr>
      <vt:lpstr>This is dummy topic</vt:lpstr>
      <vt:lpstr>This is dummy topic</vt:lpstr>
      <vt:lpstr>This is dummy topic</vt:lpstr>
      <vt:lpstr>Thank You!</vt:lpstr>
    </vt:vector>
  </TitlesOfParts>
  <Company>Cybage Software Pvt. Ltd.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Rashmit Rathod</dc:creator>
  <cp:lastModifiedBy>Rashmit Rathod</cp:lastModifiedBy>
  <cp:revision>489</cp:revision>
  <dcterms:created xsi:type="dcterms:W3CDTF">2009-07-20T04:26:09Z</dcterms:created>
  <dcterms:modified xsi:type="dcterms:W3CDTF">2015-07-29T13:06:58Z</dcterms:modified>
</cp:coreProperties>
</file>