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60"/>
  </p:notesMasterIdLst>
  <p:handoutMasterIdLst>
    <p:handoutMasterId r:id="rId61"/>
  </p:handoutMasterIdLst>
  <p:sldIdLst>
    <p:sldId id="262" r:id="rId4"/>
    <p:sldId id="268" r:id="rId5"/>
    <p:sldId id="322" r:id="rId6"/>
    <p:sldId id="305" r:id="rId7"/>
    <p:sldId id="290" r:id="rId8"/>
    <p:sldId id="304" r:id="rId9"/>
    <p:sldId id="311" r:id="rId10"/>
    <p:sldId id="312" r:id="rId11"/>
    <p:sldId id="307" r:id="rId12"/>
    <p:sldId id="308" r:id="rId13"/>
    <p:sldId id="309" r:id="rId14"/>
    <p:sldId id="319" r:id="rId15"/>
    <p:sldId id="280" r:id="rId16"/>
    <p:sldId id="279" r:id="rId17"/>
    <p:sldId id="296" r:id="rId18"/>
    <p:sldId id="300" r:id="rId19"/>
    <p:sldId id="297" r:id="rId20"/>
    <p:sldId id="298" r:id="rId21"/>
    <p:sldId id="289" r:id="rId22"/>
    <p:sldId id="302" r:id="rId23"/>
    <p:sldId id="301" r:id="rId24"/>
    <p:sldId id="321" r:id="rId25"/>
    <p:sldId id="295" r:id="rId26"/>
    <p:sldId id="313" r:id="rId27"/>
    <p:sldId id="314" r:id="rId28"/>
    <p:sldId id="320" r:id="rId29"/>
    <p:sldId id="293" r:id="rId30"/>
    <p:sldId id="315" r:id="rId31"/>
    <p:sldId id="317" r:id="rId32"/>
    <p:sldId id="318" r:id="rId33"/>
    <p:sldId id="273" r:id="rId34"/>
    <p:sldId id="291" r:id="rId35"/>
    <p:sldId id="294" r:id="rId36"/>
    <p:sldId id="292" r:id="rId37"/>
    <p:sldId id="282" r:id="rId38"/>
    <p:sldId id="281" r:id="rId39"/>
    <p:sldId id="257" r:id="rId40"/>
    <p:sldId id="258" r:id="rId41"/>
    <p:sldId id="259" r:id="rId42"/>
    <p:sldId id="274" r:id="rId43"/>
    <p:sldId id="275" r:id="rId44"/>
    <p:sldId id="260" r:id="rId45"/>
    <p:sldId id="261" r:id="rId46"/>
    <p:sldId id="277" r:id="rId47"/>
    <p:sldId id="278" r:id="rId48"/>
    <p:sldId id="284" r:id="rId49"/>
    <p:sldId id="288" r:id="rId50"/>
    <p:sldId id="285" r:id="rId51"/>
    <p:sldId id="286" r:id="rId52"/>
    <p:sldId id="287" r:id="rId53"/>
    <p:sldId id="263" r:id="rId54"/>
    <p:sldId id="265" r:id="rId55"/>
    <p:sldId id="267" r:id="rId56"/>
    <p:sldId id="269" r:id="rId57"/>
    <p:sldId id="270" r:id="rId58"/>
    <p:sldId id="27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release 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+ Maven’s dependency management and conventional approach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0C2E2-0FAE-4B4B-886A-63B933248F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B3FCE-FA2F-41E9-966F-823A624A0D4B}">
      <dgm:prSet phldrT="[Text]" custT="1"/>
      <dgm:spPr/>
      <dgm:t>
        <a:bodyPr/>
        <a:lstStyle/>
        <a:p>
          <a:r>
            <a:rPr lang="en-US" sz="1900" dirty="0" err="1" smtClean="0"/>
            <a:t>Jacoco</a:t>
          </a:r>
          <a:endParaRPr lang="en-US" sz="1900" dirty="0"/>
        </a:p>
      </dgm:t>
    </dgm:pt>
    <dgm:pt modelId="{DF21B89D-336B-4F46-AC8E-12D5D9939818}" type="parTrans" cxnId="{760F3FBC-C43D-4A3F-B2DD-E30767A873CF}">
      <dgm:prSet/>
      <dgm:spPr/>
      <dgm:t>
        <a:bodyPr/>
        <a:lstStyle/>
        <a:p>
          <a:endParaRPr lang="en-US"/>
        </a:p>
      </dgm:t>
    </dgm:pt>
    <dgm:pt modelId="{B23C393B-AF3E-4198-AEAB-B01C457090E3}" type="sibTrans" cxnId="{760F3FBC-C43D-4A3F-B2DD-E30767A873CF}">
      <dgm:prSet/>
      <dgm:spPr/>
      <dgm:t>
        <a:bodyPr/>
        <a:lstStyle/>
        <a:p>
          <a:endParaRPr lang="en-US"/>
        </a:p>
      </dgm:t>
    </dgm:pt>
    <dgm:pt modelId="{1AB4B55C-16A2-47C5-A023-F16453582CA9}">
      <dgm:prSet phldrT="[Text]" custT="1"/>
      <dgm:spPr/>
      <dgm:t>
        <a:bodyPr/>
        <a:lstStyle/>
        <a:p>
          <a:r>
            <a:rPr lang="en-US" sz="1400" b="1" dirty="0" smtClean="0"/>
            <a:t>build.sbt</a:t>
          </a:r>
        </a:p>
        <a:p>
          <a:r>
            <a:rPr lang="en-US" sz="1400" i="1" dirty="0" err="1" smtClean="0"/>
            <a:t>jacoco.settings</a:t>
          </a:r>
          <a:endParaRPr lang="en-US" sz="1400" i="1" dirty="0"/>
        </a:p>
      </dgm:t>
    </dgm:pt>
    <dgm:pt modelId="{4018056F-B4B6-4F56-92F6-7BE6E56820A1}" type="parTrans" cxnId="{68ABB864-1E8F-4504-96C3-D6BE9C3C670C}">
      <dgm:prSet/>
      <dgm:spPr/>
      <dgm:t>
        <a:bodyPr/>
        <a:lstStyle/>
        <a:p>
          <a:endParaRPr lang="en-US"/>
        </a:p>
      </dgm:t>
    </dgm:pt>
    <dgm:pt modelId="{EE30722D-D9A6-4D40-A71D-1F1378CBEA0E}" type="sibTrans" cxnId="{68ABB864-1E8F-4504-96C3-D6BE9C3C670C}">
      <dgm:prSet/>
      <dgm:spPr/>
      <dgm:t>
        <a:bodyPr/>
        <a:lstStyle/>
        <a:p>
          <a:endParaRPr lang="en-US"/>
        </a:p>
      </dgm:t>
    </dgm:pt>
    <dgm:pt modelId="{7BF6470C-12E7-4D30-8FE7-3D18DAC75350}">
      <dgm:prSet phldrT="[Text]" custT="1"/>
      <dgm:spPr/>
      <dgm:t>
        <a:bodyPr/>
        <a:lstStyle/>
        <a:p>
          <a:r>
            <a:rPr lang="en-US" sz="1400" b="1" i="0" dirty="0" err="1" smtClean="0"/>
            <a:t>plugin.sbt</a:t>
          </a:r>
          <a:endParaRPr lang="en-US" sz="1400" b="1" i="0" dirty="0" smtClean="0"/>
        </a:p>
        <a:p>
          <a:r>
            <a:rPr lang="en-US" sz="1400" i="1" dirty="0" err="1" smtClean="0"/>
            <a:t>addSbtPlugin</a:t>
          </a:r>
          <a:r>
            <a:rPr lang="en-US" sz="1400" i="1" dirty="0" smtClean="0"/>
            <a:t>("</a:t>
          </a:r>
          <a:r>
            <a:rPr lang="en-US" sz="1400" i="1" dirty="0" err="1" smtClean="0"/>
            <a:t>de.johoop</a:t>
          </a:r>
          <a:r>
            <a:rPr lang="en-US" sz="1400" i="1" dirty="0" smtClean="0"/>
            <a:t>" % "jacoco4sbt" % "2.1.6")</a:t>
          </a:r>
          <a:endParaRPr lang="en-US" sz="1400" dirty="0"/>
        </a:p>
      </dgm:t>
    </dgm:pt>
    <dgm:pt modelId="{7D95CDB6-50E0-4684-B0FF-1EB904B84FB3}" type="parTrans" cxnId="{8730E5D5-51A1-4B0E-9E05-E9FA0A47D492}">
      <dgm:prSet/>
      <dgm:spPr/>
      <dgm:t>
        <a:bodyPr/>
        <a:lstStyle/>
        <a:p>
          <a:endParaRPr lang="en-US"/>
        </a:p>
      </dgm:t>
    </dgm:pt>
    <dgm:pt modelId="{ADB3C22F-6595-476D-AE12-8B57340803E6}" type="sibTrans" cxnId="{8730E5D5-51A1-4B0E-9E05-E9FA0A47D492}">
      <dgm:prSet/>
      <dgm:spPr/>
      <dgm:t>
        <a:bodyPr/>
        <a:lstStyle/>
        <a:p>
          <a:endParaRPr lang="en-US"/>
        </a:p>
      </dgm:t>
    </dgm:pt>
    <dgm:pt modelId="{EC7F30E7-ABCB-44FC-852C-D8D2FDB0EFDF}">
      <dgm:prSet phldrT="[Text]" custT="1"/>
      <dgm:spPr/>
      <dgm:t>
        <a:bodyPr/>
        <a:lstStyle/>
        <a:p>
          <a:r>
            <a:rPr lang="en-US" sz="1400" b="1" i="0" u="none" dirty="0" smtClean="0"/>
            <a:t>Usage</a:t>
          </a:r>
        </a:p>
        <a:p>
          <a:r>
            <a:rPr lang="en-US" sz="1400" i="1" dirty="0" err="1" smtClean="0"/>
            <a:t>sbt</a:t>
          </a:r>
          <a:r>
            <a:rPr lang="en-US" sz="1400" i="1" dirty="0" smtClean="0"/>
            <a:t> </a:t>
          </a:r>
          <a:r>
            <a:rPr lang="en-US" sz="1400" i="1" dirty="0" err="1" smtClean="0"/>
            <a:t>jacoco:cover</a:t>
          </a:r>
          <a:endParaRPr lang="en-US" sz="1400" i="1" dirty="0"/>
        </a:p>
      </dgm:t>
    </dgm:pt>
    <dgm:pt modelId="{1D4859DF-3DF5-44F9-A777-34B8CB037E01}" type="parTrans" cxnId="{105A3F13-4AC6-423B-B088-12DC05895F8A}">
      <dgm:prSet/>
      <dgm:spPr/>
      <dgm:t>
        <a:bodyPr/>
        <a:lstStyle/>
        <a:p>
          <a:endParaRPr lang="en-US"/>
        </a:p>
      </dgm:t>
    </dgm:pt>
    <dgm:pt modelId="{904DF025-57AC-4B6E-9F21-56F368247B74}" type="sibTrans" cxnId="{105A3F13-4AC6-423B-B088-12DC05895F8A}">
      <dgm:prSet/>
      <dgm:spPr/>
      <dgm:t>
        <a:bodyPr/>
        <a:lstStyle/>
        <a:p>
          <a:endParaRPr lang="en-US"/>
        </a:p>
      </dgm:t>
    </dgm:pt>
    <dgm:pt modelId="{78B055DB-60C6-4BB9-9AC5-061BD53E6BEB}" type="pres">
      <dgm:prSet presAssocID="{8220C2E2-0FAE-4B4B-886A-63B933248F1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D2D501-5CB1-46E9-B51D-8BB23F8131F5}" type="pres">
      <dgm:prSet presAssocID="{B05B3FCE-FA2F-41E9-966F-823A624A0D4B}" presName="thickLine" presStyleLbl="alignNode1" presStyleIdx="0" presStyleCnt="1"/>
      <dgm:spPr/>
    </dgm:pt>
    <dgm:pt modelId="{11CF4821-F48B-4623-96B8-1BDA8DAB06A7}" type="pres">
      <dgm:prSet presAssocID="{B05B3FCE-FA2F-41E9-966F-823A624A0D4B}" presName="horz1" presStyleCnt="0"/>
      <dgm:spPr/>
    </dgm:pt>
    <dgm:pt modelId="{072ECC29-B248-47E0-95B1-ED630463961A}" type="pres">
      <dgm:prSet presAssocID="{B05B3FCE-FA2F-41E9-966F-823A624A0D4B}" presName="tx1" presStyleLbl="revTx" presStyleIdx="0" presStyleCnt="4" custScaleX="50856"/>
      <dgm:spPr/>
      <dgm:t>
        <a:bodyPr/>
        <a:lstStyle/>
        <a:p>
          <a:endParaRPr lang="en-US"/>
        </a:p>
      </dgm:t>
    </dgm:pt>
    <dgm:pt modelId="{A2209F31-DEEE-4017-847C-61050BCC7EF4}" type="pres">
      <dgm:prSet presAssocID="{B05B3FCE-FA2F-41E9-966F-823A624A0D4B}" presName="vert1" presStyleCnt="0"/>
      <dgm:spPr/>
    </dgm:pt>
    <dgm:pt modelId="{A40F4537-D584-4DEF-AA33-C343E2AF2413}" type="pres">
      <dgm:prSet presAssocID="{1AB4B55C-16A2-47C5-A023-F16453582CA9}" presName="vertSpace2a" presStyleCnt="0"/>
      <dgm:spPr/>
    </dgm:pt>
    <dgm:pt modelId="{9A7B873C-5DBF-43D3-BCFF-FF9DEC1E89A5}" type="pres">
      <dgm:prSet presAssocID="{1AB4B55C-16A2-47C5-A023-F16453582CA9}" presName="horz2" presStyleCnt="0"/>
      <dgm:spPr/>
    </dgm:pt>
    <dgm:pt modelId="{CEED2AE5-D59F-47EA-B032-20726C324BB3}" type="pres">
      <dgm:prSet presAssocID="{1AB4B55C-16A2-47C5-A023-F16453582CA9}" presName="horzSpace2" presStyleCnt="0"/>
      <dgm:spPr/>
    </dgm:pt>
    <dgm:pt modelId="{0E18BF51-93E4-482A-B8D0-EC0E8BD7D966}" type="pres">
      <dgm:prSet presAssocID="{1AB4B55C-16A2-47C5-A023-F16453582CA9}" presName="tx2" presStyleLbl="revTx" presStyleIdx="1" presStyleCnt="4"/>
      <dgm:spPr/>
      <dgm:t>
        <a:bodyPr/>
        <a:lstStyle/>
        <a:p>
          <a:endParaRPr lang="en-US"/>
        </a:p>
      </dgm:t>
    </dgm:pt>
    <dgm:pt modelId="{D60272AB-3FDA-4946-9F9A-3167C3C14465}" type="pres">
      <dgm:prSet presAssocID="{1AB4B55C-16A2-47C5-A023-F16453582CA9}" presName="vert2" presStyleCnt="0"/>
      <dgm:spPr/>
    </dgm:pt>
    <dgm:pt modelId="{2C0D3E32-0D28-41BA-8443-BFF5CC562BAD}" type="pres">
      <dgm:prSet presAssocID="{1AB4B55C-16A2-47C5-A023-F16453582CA9}" presName="thinLine2b" presStyleLbl="callout" presStyleIdx="0" presStyleCnt="3"/>
      <dgm:spPr/>
    </dgm:pt>
    <dgm:pt modelId="{98DD43B9-DE57-4F0B-8290-4B8AC004BB8F}" type="pres">
      <dgm:prSet presAssocID="{1AB4B55C-16A2-47C5-A023-F16453582CA9}" presName="vertSpace2b" presStyleCnt="0"/>
      <dgm:spPr/>
    </dgm:pt>
    <dgm:pt modelId="{6B54726A-87B8-4F7F-A019-AB2131BED398}" type="pres">
      <dgm:prSet presAssocID="{7BF6470C-12E7-4D30-8FE7-3D18DAC75350}" presName="horz2" presStyleCnt="0"/>
      <dgm:spPr/>
    </dgm:pt>
    <dgm:pt modelId="{7E809D40-89F6-45F4-8245-A46EEE334F41}" type="pres">
      <dgm:prSet presAssocID="{7BF6470C-12E7-4D30-8FE7-3D18DAC75350}" presName="horzSpace2" presStyleCnt="0"/>
      <dgm:spPr/>
    </dgm:pt>
    <dgm:pt modelId="{E264A0B0-E4CC-48CB-8DCE-2278218A2336}" type="pres">
      <dgm:prSet presAssocID="{7BF6470C-12E7-4D30-8FE7-3D18DAC75350}" presName="tx2" presStyleLbl="revTx" presStyleIdx="2" presStyleCnt="4"/>
      <dgm:spPr/>
      <dgm:t>
        <a:bodyPr/>
        <a:lstStyle/>
        <a:p>
          <a:endParaRPr lang="en-US"/>
        </a:p>
      </dgm:t>
    </dgm:pt>
    <dgm:pt modelId="{71AE5B4A-D8A2-4A71-89AD-9B9F978DA695}" type="pres">
      <dgm:prSet presAssocID="{7BF6470C-12E7-4D30-8FE7-3D18DAC75350}" presName="vert2" presStyleCnt="0"/>
      <dgm:spPr/>
    </dgm:pt>
    <dgm:pt modelId="{4324617B-191A-4CF9-9CD9-946AAA7FE882}" type="pres">
      <dgm:prSet presAssocID="{7BF6470C-12E7-4D30-8FE7-3D18DAC75350}" presName="thinLine2b" presStyleLbl="callout" presStyleIdx="1" presStyleCnt="3"/>
      <dgm:spPr/>
    </dgm:pt>
    <dgm:pt modelId="{6B161B5C-65B6-4251-8F86-4D88ADEAF770}" type="pres">
      <dgm:prSet presAssocID="{7BF6470C-12E7-4D30-8FE7-3D18DAC75350}" presName="vertSpace2b" presStyleCnt="0"/>
      <dgm:spPr/>
    </dgm:pt>
    <dgm:pt modelId="{94C2AF0A-6553-457F-BA73-A83A6DAAC3D4}" type="pres">
      <dgm:prSet presAssocID="{EC7F30E7-ABCB-44FC-852C-D8D2FDB0EFDF}" presName="horz2" presStyleCnt="0"/>
      <dgm:spPr/>
    </dgm:pt>
    <dgm:pt modelId="{9E456F04-B842-41F0-9EF4-563AB6D67163}" type="pres">
      <dgm:prSet presAssocID="{EC7F30E7-ABCB-44FC-852C-D8D2FDB0EFDF}" presName="horzSpace2" presStyleCnt="0"/>
      <dgm:spPr/>
    </dgm:pt>
    <dgm:pt modelId="{4C634FEB-AA9F-4802-ACA2-DDABEC7B2615}" type="pres">
      <dgm:prSet presAssocID="{EC7F30E7-ABCB-44FC-852C-D8D2FDB0EFDF}" presName="tx2" presStyleLbl="revTx" presStyleIdx="3" presStyleCnt="4"/>
      <dgm:spPr/>
      <dgm:t>
        <a:bodyPr/>
        <a:lstStyle/>
        <a:p>
          <a:endParaRPr lang="en-US"/>
        </a:p>
      </dgm:t>
    </dgm:pt>
    <dgm:pt modelId="{72B4075E-8588-465A-9D3E-DF603C3A0C17}" type="pres">
      <dgm:prSet presAssocID="{EC7F30E7-ABCB-44FC-852C-D8D2FDB0EFDF}" presName="vert2" presStyleCnt="0"/>
      <dgm:spPr/>
    </dgm:pt>
    <dgm:pt modelId="{6C2F43EE-706B-48AE-A4E0-2441785A8159}" type="pres">
      <dgm:prSet presAssocID="{EC7F30E7-ABCB-44FC-852C-D8D2FDB0EFDF}" presName="thinLine2b" presStyleLbl="callout" presStyleIdx="2" presStyleCnt="3"/>
      <dgm:spPr/>
    </dgm:pt>
    <dgm:pt modelId="{B1A73E59-9EB6-4214-B9F2-FE1A1E41AA82}" type="pres">
      <dgm:prSet presAssocID="{EC7F30E7-ABCB-44FC-852C-D8D2FDB0EFDF}" presName="vertSpace2b" presStyleCnt="0"/>
      <dgm:spPr/>
    </dgm:pt>
  </dgm:ptLst>
  <dgm:cxnLst>
    <dgm:cxn modelId="{2C7FC94C-D953-407B-BD57-F77879F415DD}" type="presOf" srcId="{EC7F30E7-ABCB-44FC-852C-D8D2FDB0EFDF}" destId="{4C634FEB-AA9F-4802-ACA2-DDABEC7B2615}" srcOrd="0" destOrd="0" presId="urn:microsoft.com/office/officeart/2008/layout/LinedList"/>
    <dgm:cxn modelId="{68ABB864-1E8F-4504-96C3-D6BE9C3C670C}" srcId="{B05B3FCE-FA2F-41E9-966F-823A624A0D4B}" destId="{1AB4B55C-16A2-47C5-A023-F16453582CA9}" srcOrd="0" destOrd="0" parTransId="{4018056F-B4B6-4F56-92F6-7BE6E56820A1}" sibTransId="{EE30722D-D9A6-4D40-A71D-1F1378CBEA0E}"/>
    <dgm:cxn modelId="{8730E5D5-51A1-4B0E-9E05-E9FA0A47D492}" srcId="{B05B3FCE-FA2F-41E9-966F-823A624A0D4B}" destId="{7BF6470C-12E7-4D30-8FE7-3D18DAC75350}" srcOrd="1" destOrd="0" parTransId="{7D95CDB6-50E0-4684-B0FF-1EB904B84FB3}" sibTransId="{ADB3C22F-6595-476D-AE12-8B57340803E6}"/>
    <dgm:cxn modelId="{DA1CF7B5-90B9-4F0F-8D3B-308AB810F986}" type="presOf" srcId="{8220C2E2-0FAE-4B4B-886A-63B933248F19}" destId="{78B055DB-60C6-4BB9-9AC5-061BD53E6BEB}" srcOrd="0" destOrd="0" presId="urn:microsoft.com/office/officeart/2008/layout/LinedList"/>
    <dgm:cxn modelId="{F4EE4B97-4054-46C9-8DB3-B978666E6511}" type="presOf" srcId="{1AB4B55C-16A2-47C5-A023-F16453582CA9}" destId="{0E18BF51-93E4-482A-B8D0-EC0E8BD7D966}" srcOrd="0" destOrd="0" presId="urn:microsoft.com/office/officeart/2008/layout/LinedList"/>
    <dgm:cxn modelId="{7737223B-3627-40E6-B799-71088B71A2B4}" type="presOf" srcId="{7BF6470C-12E7-4D30-8FE7-3D18DAC75350}" destId="{E264A0B0-E4CC-48CB-8DCE-2278218A2336}" srcOrd="0" destOrd="0" presId="urn:microsoft.com/office/officeart/2008/layout/LinedList"/>
    <dgm:cxn modelId="{AFF40E11-3B68-40B3-81A4-06721FA97677}" type="presOf" srcId="{B05B3FCE-FA2F-41E9-966F-823A624A0D4B}" destId="{072ECC29-B248-47E0-95B1-ED630463961A}" srcOrd="0" destOrd="0" presId="urn:microsoft.com/office/officeart/2008/layout/LinedList"/>
    <dgm:cxn modelId="{760F3FBC-C43D-4A3F-B2DD-E30767A873CF}" srcId="{8220C2E2-0FAE-4B4B-886A-63B933248F19}" destId="{B05B3FCE-FA2F-41E9-966F-823A624A0D4B}" srcOrd="0" destOrd="0" parTransId="{DF21B89D-336B-4F46-AC8E-12D5D9939818}" sibTransId="{B23C393B-AF3E-4198-AEAB-B01C457090E3}"/>
    <dgm:cxn modelId="{105A3F13-4AC6-423B-B088-12DC05895F8A}" srcId="{B05B3FCE-FA2F-41E9-966F-823A624A0D4B}" destId="{EC7F30E7-ABCB-44FC-852C-D8D2FDB0EFDF}" srcOrd="2" destOrd="0" parTransId="{1D4859DF-3DF5-44F9-A777-34B8CB037E01}" sibTransId="{904DF025-57AC-4B6E-9F21-56F368247B74}"/>
    <dgm:cxn modelId="{68F6B637-4F07-4DFC-8BBB-7404CD92DA19}" type="presParOf" srcId="{78B055DB-60C6-4BB9-9AC5-061BD53E6BEB}" destId="{A3D2D501-5CB1-46E9-B51D-8BB23F8131F5}" srcOrd="0" destOrd="0" presId="urn:microsoft.com/office/officeart/2008/layout/LinedList"/>
    <dgm:cxn modelId="{8FE7B3DC-D591-4BAF-AAD2-C5C3EC1F3790}" type="presParOf" srcId="{78B055DB-60C6-4BB9-9AC5-061BD53E6BEB}" destId="{11CF4821-F48B-4623-96B8-1BDA8DAB06A7}" srcOrd="1" destOrd="0" presId="urn:microsoft.com/office/officeart/2008/layout/LinedList"/>
    <dgm:cxn modelId="{68CB5442-EAEC-440C-90C7-53868A4B5B0A}" type="presParOf" srcId="{11CF4821-F48B-4623-96B8-1BDA8DAB06A7}" destId="{072ECC29-B248-47E0-95B1-ED630463961A}" srcOrd="0" destOrd="0" presId="urn:microsoft.com/office/officeart/2008/layout/LinedList"/>
    <dgm:cxn modelId="{51201B31-72BC-4FBC-A618-96765F26C057}" type="presParOf" srcId="{11CF4821-F48B-4623-96B8-1BDA8DAB06A7}" destId="{A2209F31-DEEE-4017-847C-61050BCC7EF4}" srcOrd="1" destOrd="0" presId="urn:microsoft.com/office/officeart/2008/layout/LinedList"/>
    <dgm:cxn modelId="{2BBAF778-9AEB-4D00-BEFD-86E28E993C10}" type="presParOf" srcId="{A2209F31-DEEE-4017-847C-61050BCC7EF4}" destId="{A40F4537-D584-4DEF-AA33-C343E2AF2413}" srcOrd="0" destOrd="0" presId="urn:microsoft.com/office/officeart/2008/layout/LinedList"/>
    <dgm:cxn modelId="{AA77E724-1E7B-4203-A545-6E810EB57052}" type="presParOf" srcId="{A2209F31-DEEE-4017-847C-61050BCC7EF4}" destId="{9A7B873C-5DBF-43D3-BCFF-FF9DEC1E89A5}" srcOrd="1" destOrd="0" presId="urn:microsoft.com/office/officeart/2008/layout/LinedList"/>
    <dgm:cxn modelId="{6BF09AB7-D9BF-4309-BDE0-F15A6E6076F5}" type="presParOf" srcId="{9A7B873C-5DBF-43D3-BCFF-FF9DEC1E89A5}" destId="{CEED2AE5-D59F-47EA-B032-20726C324BB3}" srcOrd="0" destOrd="0" presId="urn:microsoft.com/office/officeart/2008/layout/LinedList"/>
    <dgm:cxn modelId="{210C4182-84BB-44B7-A4DB-E2BB602A95D5}" type="presParOf" srcId="{9A7B873C-5DBF-43D3-BCFF-FF9DEC1E89A5}" destId="{0E18BF51-93E4-482A-B8D0-EC0E8BD7D966}" srcOrd="1" destOrd="0" presId="urn:microsoft.com/office/officeart/2008/layout/LinedList"/>
    <dgm:cxn modelId="{006E594F-BC88-4FF4-8584-17E85B7F0363}" type="presParOf" srcId="{9A7B873C-5DBF-43D3-BCFF-FF9DEC1E89A5}" destId="{D60272AB-3FDA-4946-9F9A-3167C3C14465}" srcOrd="2" destOrd="0" presId="urn:microsoft.com/office/officeart/2008/layout/LinedList"/>
    <dgm:cxn modelId="{7BB81A5F-CE70-40CF-A0A3-B0EB9BF9F67C}" type="presParOf" srcId="{A2209F31-DEEE-4017-847C-61050BCC7EF4}" destId="{2C0D3E32-0D28-41BA-8443-BFF5CC562BAD}" srcOrd="2" destOrd="0" presId="urn:microsoft.com/office/officeart/2008/layout/LinedList"/>
    <dgm:cxn modelId="{1B6B844E-0EEF-4245-959D-79DE72B64827}" type="presParOf" srcId="{A2209F31-DEEE-4017-847C-61050BCC7EF4}" destId="{98DD43B9-DE57-4F0B-8290-4B8AC004BB8F}" srcOrd="3" destOrd="0" presId="urn:microsoft.com/office/officeart/2008/layout/LinedList"/>
    <dgm:cxn modelId="{3995C889-D050-440D-8C62-4D83172D3117}" type="presParOf" srcId="{A2209F31-DEEE-4017-847C-61050BCC7EF4}" destId="{6B54726A-87B8-4F7F-A019-AB2131BED398}" srcOrd="4" destOrd="0" presId="urn:microsoft.com/office/officeart/2008/layout/LinedList"/>
    <dgm:cxn modelId="{A016AEE4-1513-491F-998F-FF98BF615891}" type="presParOf" srcId="{6B54726A-87B8-4F7F-A019-AB2131BED398}" destId="{7E809D40-89F6-45F4-8245-A46EEE334F41}" srcOrd="0" destOrd="0" presId="urn:microsoft.com/office/officeart/2008/layout/LinedList"/>
    <dgm:cxn modelId="{912066A4-8043-427E-A1F2-804CA4C5EC93}" type="presParOf" srcId="{6B54726A-87B8-4F7F-A019-AB2131BED398}" destId="{E264A0B0-E4CC-48CB-8DCE-2278218A2336}" srcOrd="1" destOrd="0" presId="urn:microsoft.com/office/officeart/2008/layout/LinedList"/>
    <dgm:cxn modelId="{954D7A45-676C-4DCE-8482-B1B5122BF7B7}" type="presParOf" srcId="{6B54726A-87B8-4F7F-A019-AB2131BED398}" destId="{71AE5B4A-D8A2-4A71-89AD-9B9F978DA695}" srcOrd="2" destOrd="0" presId="urn:microsoft.com/office/officeart/2008/layout/LinedList"/>
    <dgm:cxn modelId="{AFBB860D-BB49-4232-A60F-25231A0413E8}" type="presParOf" srcId="{A2209F31-DEEE-4017-847C-61050BCC7EF4}" destId="{4324617B-191A-4CF9-9CD9-946AAA7FE882}" srcOrd="5" destOrd="0" presId="urn:microsoft.com/office/officeart/2008/layout/LinedList"/>
    <dgm:cxn modelId="{B3B720A8-1AE5-4767-80DF-269DA3CCA3A8}" type="presParOf" srcId="{A2209F31-DEEE-4017-847C-61050BCC7EF4}" destId="{6B161B5C-65B6-4251-8F86-4D88ADEAF770}" srcOrd="6" destOrd="0" presId="urn:microsoft.com/office/officeart/2008/layout/LinedList"/>
    <dgm:cxn modelId="{04DB3D9E-22FE-4632-9508-E02E5B39A196}" type="presParOf" srcId="{A2209F31-DEEE-4017-847C-61050BCC7EF4}" destId="{94C2AF0A-6553-457F-BA73-A83A6DAAC3D4}" srcOrd="7" destOrd="0" presId="urn:microsoft.com/office/officeart/2008/layout/LinedList"/>
    <dgm:cxn modelId="{C3441CAB-EC1B-427F-8764-E8EBABB7ABF6}" type="presParOf" srcId="{94C2AF0A-6553-457F-BA73-A83A6DAAC3D4}" destId="{9E456F04-B842-41F0-9EF4-563AB6D67163}" srcOrd="0" destOrd="0" presId="urn:microsoft.com/office/officeart/2008/layout/LinedList"/>
    <dgm:cxn modelId="{3EAC0D48-33A0-4284-8FEC-79597CF3FE36}" type="presParOf" srcId="{94C2AF0A-6553-457F-BA73-A83A6DAAC3D4}" destId="{4C634FEB-AA9F-4802-ACA2-DDABEC7B2615}" srcOrd="1" destOrd="0" presId="urn:microsoft.com/office/officeart/2008/layout/LinedList"/>
    <dgm:cxn modelId="{88387214-0C2A-4707-8C7B-DAFBCA4714F4}" type="presParOf" srcId="{94C2AF0A-6553-457F-BA73-A83A6DAAC3D4}" destId="{72B4075E-8588-465A-9D3E-DF603C3A0C17}" srcOrd="2" destOrd="0" presId="urn:microsoft.com/office/officeart/2008/layout/LinedList"/>
    <dgm:cxn modelId="{C8AEC5B1-CEEB-453B-80F2-EACDA1D6718B}" type="presParOf" srcId="{A2209F31-DEEE-4017-847C-61050BCC7EF4}" destId="{6C2F43EE-706B-48AE-A4E0-2441785A8159}" srcOrd="8" destOrd="0" presId="urn:microsoft.com/office/officeart/2008/layout/LinedList"/>
    <dgm:cxn modelId="{325E1FBC-BDA0-4B66-9D76-804C58C831DF}" type="presParOf" srcId="{A2209F31-DEEE-4017-847C-61050BCC7EF4}" destId="{B1A73E59-9EB6-4214-B9F2-FE1A1E41AA8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release 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+ Maven’s dependency management and conventional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D501-5CB1-46E9-B51D-8BB23F8131F5}">
      <dsp:nvSpPr>
        <dsp:cNvPr id="0" name=""/>
        <dsp:cNvSpPr/>
      </dsp:nvSpPr>
      <dsp:spPr>
        <a:xfrm>
          <a:off x="0" y="0"/>
          <a:ext cx="87755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CC29-B248-47E0-95B1-ED630463961A}">
      <dsp:nvSpPr>
        <dsp:cNvPr id="0" name=""/>
        <dsp:cNvSpPr/>
      </dsp:nvSpPr>
      <dsp:spPr>
        <a:xfrm>
          <a:off x="0" y="0"/>
          <a:ext cx="892574" cy="216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Jacoco</a:t>
          </a:r>
          <a:endParaRPr lang="en-US" sz="1900" kern="1200" dirty="0"/>
        </a:p>
      </dsp:txBody>
      <dsp:txXfrm>
        <a:off x="0" y="0"/>
        <a:ext cx="892574" cy="2165066"/>
      </dsp:txXfrm>
    </dsp:sp>
    <dsp:sp modelId="{0E18BF51-93E4-482A-B8D0-EC0E8BD7D966}">
      <dsp:nvSpPr>
        <dsp:cNvPr id="0" name=""/>
        <dsp:cNvSpPr/>
      </dsp:nvSpPr>
      <dsp:spPr>
        <a:xfrm>
          <a:off x="1024207" y="33829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build.sbt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jacoco.settings</a:t>
          </a:r>
          <a:endParaRPr lang="en-US" sz="1400" i="1" kern="1200" dirty="0"/>
        </a:p>
      </dsp:txBody>
      <dsp:txXfrm>
        <a:off x="1024207" y="33829"/>
        <a:ext cx="6888776" cy="676583"/>
      </dsp:txXfrm>
    </dsp:sp>
    <dsp:sp modelId="{2C0D3E32-0D28-41BA-8443-BFF5CC562BAD}">
      <dsp:nvSpPr>
        <dsp:cNvPr id="0" name=""/>
        <dsp:cNvSpPr/>
      </dsp:nvSpPr>
      <dsp:spPr>
        <a:xfrm>
          <a:off x="892574" y="710412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A0B0-E4CC-48CB-8DCE-2278218A2336}">
      <dsp:nvSpPr>
        <dsp:cNvPr id="0" name=""/>
        <dsp:cNvSpPr/>
      </dsp:nvSpPr>
      <dsp:spPr>
        <a:xfrm>
          <a:off x="1024207" y="744241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/>
            <a:t>plugin.sbt</a:t>
          </a:r>
          <a:endParaRPr lang="en-US" sz="1400" b="1" i="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addSbtPlugin</a:t>
          </a:r>
          <a:r>
            <a:rPr lang="en-US" sz="1400" i="1" kern="1200" dirty="0" smtClean="0"/>
            <a:t>("</a:t>
          </a:r>
          <a:r>
            <a:rPr lang="en-US" sz="1400" i="1" kern="1200" dirty="0" err="1" smtClean="0"/>
            <a:t>de.johoop</a:t>
          </a:r>
          <a:r>
            <a:rPr lang="en-US" sz="1400" i="1" kern="1200" dirty="0" smtClean="0"/>
            <a:t>" % "jacoco4sbt" % "2.1.6")</a:t>
          </a:r>
          <a:endParaRPr lang="en-US" sz="1400" kern="1200" dirty="0"/>
        </a:p>
      </dsp:txBody>
      <dsp:txXfrm>
        <a:off x="1024207" y="744241"/>
        <a:ext cx="6888776" cy="676583"/>
      </dsp:txXfrm>
    </dsp:sp>
    <dsp:sp modelId="{4324617B-191A-4CF9-9CD9-946AAA7FE882}">
      <dsp:nvSpPr>
        <dsp:cNvPr id="0" name=""/>
        <dsp:cNvSpPr/>
      </dsp:nvSpPr>
      <dsp:spPr>
        <a:xfrm>
          <a:off x="892574" y="1420824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34FEB-AA9F-4802-ACA2-DDABEC7B2615}">
      <dsp:nvSpPr>
        <dsp:cNvPr id="0" name=""/>
        <dsp:cNvSpPr/>
      </dsp:nvSpPr>
      <dsp:spPr>
        <a:xfrm>
          <a:off x="1024207" y="1454653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Usage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sbt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jacoco:cover</a:t>
          </a:r>
          <a:endParaRPr lang="en-US" sz="1400" i="1" kern="1200" dirty="0"/>
        </a:p>
      </dsp:txBody>
      <dsp:txXfrm>
        <a:off x="1024207" y="1454653"/>
        <a:ext cx="6888776" cy="676583"/>
      </dsp:txXfrm>
    </dsp:sp>
    <dsp:sp modelId="{6C2F43EE-706B-48AE-A4E0-2441785A8159}">
      <dsp:nvSpPr>
        <dsp:cNvPr id="0" name=""/>
        <dsp:cNvSpPr/>
      </dsp:nvSpPr>
      <dsp:spPr>
        <a:xfrm>
          <a:off x="892574" y="2131236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Introduction of SBT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125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 for </a:t>
            </a:r>
            <a:r>
              <a:rPr lang="en-US" b="1" dirty="0" err="1" smtClean="0"/>
              <a:t>casestudy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3090" y="1667847"/>
            <a:ext cx="4140420" cy="4664714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Evolution of Build Tools</a:t>
            </a:r>
          </a:p>
          <a:p>
            <a:pPr eaLnBrk="1" hangingPunct="1">
              <a:defRPr/>
            </a:pPr>
            <a:r>
              <a:rPr lang="en-US" sz="1600" dirty="0" smtClean="0"/>
              <a:t>Introduction of SBT 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HelloSBT (Video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Tutorial)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Integration with CI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- Integration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743107"/>
              </p:ext>
            </p:extLst>
          </p:nvPr>
        </p:nvGraphicFramePr>
        <p:xfrm>
          <a:off x="218363" y="1669955"/>
          <a:ext cx="8775511" cy="216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84" y="3998792"/>
            <a:ext cx="3825694" cy="4316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145787" y="4505658"/>
            <a:ext cx="3852991" cy="160853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0" y="4026792"/>
            <a:ext cx="4651086" cy="220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CI tools integration </a:t>
            </a:r>
            <a:r>
              <a:rPr lang="en-US" dirty="0"/>
              <a:t>(</a:t>
            </a:r>
            <a:r>
              <a:rPr lang="en-US" dirty="0" smtClean="0"/>
              <a:t>build.sbt)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66297"/>
            <a:ext cx="7994603" cy="49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SBT – CI tools integration </a:t>
            </a:r>
            <a:r>
              <a:rPr lang="en-US" dirty="0" smtClean="0"/>
              <a:t>(</a:t>
            </a:r>
            <a:r>
              <a:rPr lang="en-US" dirty="0" err="1" smtClean="0"/>
              <a:t>plugins.sbt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14630"/>
            <a:ext cx="6524625" cy="29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Multiple Project Build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Multiple Project </a:t>
            </a:r>
            <a:r>
              <a:rPr lang="en-US" sz="2800" dirty="0"/>
              <a:t>Build</a:t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8981" y="1741180"/>
            <a:ext cx="7914517" cy="4195596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SBT allows to have multiple related projects in single build</a:t>
            </a:r>
          </a:p>
          <a:p>
            <a:pPr marL="0" indent="0" eaLnBrk="1" hangingPunct="1">
              <a:lnSpc>
                <a:spcPct val="130000"/>
              </a:lnSpc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Each </a:t>
            </a:r>
            <a:r>
              <a:rPr lang="en-US" sz="1800" dirty="0"/>
              <a:t>sub-project in a build has </a:t>
            </a:r>
            <a:r>
              <a:rPr lang="en-US" sz="1800" dirty="0" smtClean="0"/>
              <a:t>: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build.sbt file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source directories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Generates </a:t>
            </a:r>
            <a:r>
              <a:rPr lang="en-US" sz="1300" dirty="0"/>
              <a:t>its own jar </a:t>
            </a:r>
            <a:r>
              <a:rPr lang="en-US" sz="1300" dirty="0" smtClean="0"/>
              <a:t>file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 smtClean="0"/>
              <a:t>Manage dependency among sub-projects using ‘</a:t>
            </a:r>
            <a:r>
              <a:rPr lang="en-US" sz="1800" dirty="0" err="1" smtClean="0"/>
              <a:t>dependsOn</a:t>
            </a:r>
            <a:r>
              <a:rPr lang="en-US" sz="1800" dirty="0" smtClean="0"/>
              <a:t>’ method call.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2254" y="1659293"/>
            <a:ext cx="3765597" cy="974726"/>
          </a:xfrm>
        </p:spPr>
        <p:txBody>
          <a:bodyPr/>
          <a:lstStyle/>
          <a:p>
            <a:r>
              <a:rPr lang="en-US" sz="1400" dirty="0" err="1" smtClean="0"/>
              <a:t>MultiProjectSBT</a:t>
            </a:r>
            <a:r>
              <a:rPr lang="en-US" sz="1400" dirty="0" smtClean="0"/>
              <a:t>  – Base </a:t>
            </a:r>
            <a:r>
              <a:rPr lang="en-US" sz="1400" dirty="0"/>
              <a:t>Project</a:t>
            </a:r>
          </a:p>
          <a:p>
            <a:r>
              <a:rPr lang="en-US" sz="1400" dirty="0"/>
              <a:t>subproject1         – </a:t>
            </a:r>
            <a:r>
              <a:rPr lang="en-US" sz="1400" dirty="0" smtClean="0"/>
              <a:t>Sub-project1</a:t>
            </a:r>
            <a:endParaRPr lang="en-US" sz="1400" dirty="0"/>
          </a:p>
          <a:p>
            <a:r>
              <a:rPr lang="en-US" sz="1400" dirty="0"/>
              <a:t>subproject2         – </a:t>
            </a:r>
            <a:r>
              <a:rPr lang="en-US" sz="1400" dirty="0" smtClean="0"/>
              <a:t>Sub-project2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9" y="1733264"/>
            <a:ext cx="3278617" cy="4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058401" y="2039045"/>
            <a:ext cx="3840992" cy="4129744"/>
            <a:chOff x="335223" y="2515607"/>
            <a:chExt cx="3840992" cy="3735080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223" y="2515607"/>
              <a:ext cx="2242913" cy="3735080"/>
            </a:xfrm>
            <a:prstGeom prst="rect">
              <a:avLst/>
            </a:prstGeom>
          </p:spPr>
        </p:pic>
        <p:cxnSp>
          <p:nvCxnSpPr>
            <p:cNvPr id="4" name="Curved Connector 3"/>
            <p:cNvCxnSpPr/>
            <p:nvPr/>
          </p:nvCxnSpPr>
          <p:spPr>
            <a:xfrm rot="16200000" flipV="1">
              <a:off x="1475062" y="4641352"/>
              <a:ext cx="925844" cy="409433"/>
            </a:xfrm>
            <a:prstGeom prst="curvedConnector3">
              <a:avLst>
                <a:gd name="adj1" fmla="val 12370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Callout 20"/>
            <p:cNvSpPr/>
            <p:nvPr/>
          </p:nvSpPr>
          <p:spPr>
            <a:xfrm>
              <a:off x="2415656" y="3234532"/>
              <a:ext cx="1760559" cy="1406820"/>
            </a:xfrm>
            <a:prstGeom prst="wedgeEllipseCallout">
              <a:avLst>
                <a:gd name="adj1" fmla="val -65609"/>
                <a:gd name="adj2" fmla="val 9814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Subproject2’s </a:t>
              </a:r>
              <a:r>
                <a:rPr lang="en-US" sz="1400" dirty="0">
                  <a:solidFill>
                    <a:schemeClr val="tx1"/>
                  </a:solidFill>
                </a:rPr>
                <a:t>code is dependent on Subproject1’s code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6245" y="1678674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Independent artifact of each project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77637" y="1667298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Sub-Project’s Dependency</a:t>
            </a:r>
            <a:endParaRPr 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7" y="2081687"/>
            <a:ext cx="2741012" cy="45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Evolution of build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86603" y="1503435"/>
            <a:ext cx="8229600" cy="680207"/>
          </a:xfrm>
        </p:spPr>
        <p:txBody>
          <a:bodyPr/>
          <a:lstStyle/>
          <a:p>
            <a:r>
              <a:rPr lang="en-US" b="1" dirty="0" smtClean="0"/>
              <a:t>build.sbt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of dependsOn() to enable subproject dependency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6603" y="2307435"/>
            <a:ext cx="4737062" cy="25784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037002"/>
            <a:ext cx="4723414" cy="1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3983962" cy="1520635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58034573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1" y="1645647"/>
            <a:ext cx="3930555" cy="3363081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</a:t>
            </a:r>
            <a:r>
              <a:rPr lang="en-US" dirty="0" smtClean="0"/>
              <a:t>with Ivy</a:t>
            </a:r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039737" y="1530721"/>
            <a:ext cx="4852419" cy="490528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/>
              <a:t>build.xml</a:t>
            </a:r>
          </a:p>
          <a:p>
            <a:endParaRPr lang="en-US" sz="900" dirty="0" smtClean="0"/>
          </a:p>
          <a:p>
            <a:r>
              <a:rPr lang="en-US" sz="900" dirty="0" smtClean="0"/>
              <a:t>&lt;project </a:t>
            </a:r>
            <a:r>
              <a:rPr lang="en-US" sz="900" dirty="0" err="1" smtClean="0"/>
              <a:t>xmlns:ivy</a:t>
            </a:r>
            <a:r>
              <a:rPr lang="en-US" sz="900" dirty="0" smtClean="0"/>
              <a:t>="</a:t>
            </a:r>
            <a:r>
              <a:rPr lang="en-US" sz="900" dirty="0" err="1" smtClean="0"/>
              <a:t>antlib:org.apache.ivy.ant</a:t>
            </a:r>
            <a:r>
              <a:rPr lang="en-US" sz="900" dirty="0" smtClean="0"/>
              <a:t>" name="java-build-tools" default="jar"&gt;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src.dir</a:t>
            </a:r>
            <a:r>
              <a:rPr lang="en-US" sz="900" dirty="0" smtClean="0"/>
              <a:t>" value="</a:t>
            </a:r>
            <a:r>
              <a:rPr lang="en-US" sz="900" dirty="0" err="1" smtClean="0"/>
              <a:t>src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build.dir</a:t>
            </a:r>
            <a:r>
              <a:rPr lang="en-US" sz="900" dirty="0" smtClean="0"/>
              <a:t>" value="build"/&gt;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}/classes"/&gt;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jar.dir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}/jar"/&gt;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lib.dir</a:t>
            </a:r>
            <a:r>
              <a:rPr lang="en-US" sz="900" dirty="0" smtClean="0"/>
              <a:t>" value="lib" /&gt;</a:t>
            </a:r>
          </a:p>
          <a:p>
            <a:r>
              <a:rPr lang="en-US" sz="900" dirty="0" smtClean="0"/>
              <a:t>    &lt;path id="lib.path.id"&gt;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fileset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lib.dir</a:t>
            </a:r>
            <a:r>
              <a:rPr lang="en-US" sz="900" dirty="0" smtClean="0"/>
              <a:t>}" /&gt;</a:t>
            </a:r>
          </a:p>
          <a:p>
            <a:r>
              <a:rPr lang="en-US" sz="900" dirty="0" smtClean="0"/>
              <a:t>    &lt;/path&gt;</a:t>
            </a:r>
          </a:p>
          <a:p>
            <a:r>
              <a:rPr lang="en-US" sz="900" dirty="0" smtClean="0"/>
              <a:t>     &lt;target name="resolve"&gt;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ivy:retrieve</a:t>
            </a:r>
            <a:r>
              <a:rPr lang="en-US" sz="900" dirty="0" smtClean="0"/>
              <a:t> 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name="clean"&gt;</a:t>
            </a:r>
          </a:p>
          <a:p>
            <a:r>
              <a:rPr lang="en-US" sz="900" dirty="0" smtClean="0"/>
              <a:t>        &lt;delete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name="compile" depends="resolve"&gt;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javac</a:t>
            </a:r>
            <a:r>
              <a:rPr lang="en-US" sz="900" dirty="0" smtClean="0"/>
              <a:t> </a:t>
            </a:r>
            <a:r>
              <a:rPr lang="en-US" sz="900" dirty="0" err="1" smtClean="0"/>
              <a:t>srcdir</a:t>
            </a:r>
            <a:r>
              <a:rPr lang="en-US" sz="900" dirty="0" smtClean="0"/>
              <a:t>="${</a:t>
            </a:r>
            <a:r>
              <a:rPr lang="en-US" sz="900" dirty="0" err="1" smtClean="0"/>
              <a:t>src.dir</a:t>
            </a:r>
            <a:r>
              <a:rPr lang="en-US" sz="900" dirty="0" smtClean="0"/>
              <a:t>}" </a:t>
            </a:r>
            <a:r>
              <a:rPr lang="en-US" sz="900" dirty="0" err="1" smtClean="0"/>
              <a:t>destdir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 </a:t>
            </a:r>
            <a:r>
              <a:rPr lang="en-US" sz="900" dirty="0" err="1" smtClean="0"/>
              <a:t>classpathref</a:t>
            </a:r>
            <a:r>
              <a:rPr lang="en-US" sz="900" dirty="0" smtClean="0"/>
              <a:t>="lib.path.id"/&gt;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name="jar" depends="compile"&gt;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&lt;jar </a:t>
            </a:r>
            <a:r>
              <a:rPr lang="en-US" sz="900" dirty="0" err="1" smtClean="0"/>
              <a:t>destfile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}/${ant.project.name}.jar" </a:t>
            </a:r>
            <a:r>
              <a:rPr lang="en-US" sz="900" dirty="0" err="1" smtClean="0"/>
              <a:t>basedir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1500</Words>
  <Application>Microsoft Office PowerPoint</Application>
  <PresentationFormat>On-screen Show (4:3)</PresentationFormat>
  <Paragraphs>468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1_Office Theme</vt:lpstr>
      <vt:lpstr>2_Office Theme</vt:lpstr>
      <vt:lpstr>SBT - Scala Build Tool An Interactive build tool</vt:lpstr>
      <vt:lpstr>Agenda</vt:lpstr>
      <vt:lpstr>Evolution of build tools</vt:lpstr>
      <vt:lpstr>The Evolution Of Build Tools</vt:lpstr>
      <vt:lpstr>Build Tools - History</vt:lpstr>
      <vt:lpstr>Build Tools - Pros &amp; Cons</vt:lpstr>
      <vt:lpstr>Make : makefile</vt:lpstr>
      <vt:lpstr>Apache Ant with Ivy</vt:lpstr>
      <vt:lpstr>Maven : pom.xml</vt:lpstr>
      <vt:lpstr>Gradle – build.gradle</vt:lpstr>
      <vt:lpstr>SBT – build.sbt</vt:lpstr>
      <vt:lpstr>Introduction of SBT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Integration with CI Tools</vt:lpstr>
      <vt:lpstr>SBT - Integration</vt:lpstr>
      <vt:lpstr>SBT – CI tools integration (build.sbt)</vt:lpstr>
      <vt:lpstr>SBT – CI tools integration (plugins.sbt)</vt:lpstr>
      <vt:lpstr>Multiple Project Build</vt:lpstr>
      <vt:lpstr>Multiple Project Build </vt:lpstr>
      <vt:lpstr>MultiProject Example </vt:lpstr>
      <vt:lpstr>MultiProject Example </vt:lpstr>
      <vt:lpstr>MultiProject Example </vt:lpstr>
      <vt:lpstr>Thank You!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661</cp:revision>
  <dcterms:created xsi:type="dcterms:W3CDTF">2009-07-20T04:26:09Z</dcterms:created>
  <dcterms:modified xsi:type="dcterms:W3CDTF">2015-07-30T11:44:31Z</dcterms:modified>
</cp:coreProperties>
</file>