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75" r:id="rId2"/>
    <p:sldMasterId id="2147484311" r:id="rId3"/>
  </p:sldMasterIdLst>
  <p:notesMasterIdLst>
    <p:notesMasterId r:id="rId60"/>
  </p:notesMasterIdLst>
  <p:handoutMasterIdLst>
    <p:handoutMasterId r:id="rId61"/>
  </p:handoutMasterIdLst>
  <p:sldIdLst>
    <p:sldId id="262" r:id="rId4"/>
    <p:sldId id="268" r:id="rId5"/>
    <p:sldId id="322" r:id="rId6"/>
    <p:sldId id="305" r:id="rId7"/>
    <p:sldId id="290" r:id="rId8"/>
    <p:sldId id="304" r:id="rId9"/>
    <p:sldId id="311" r:id="rId10"/>
    <p:sldId id="312" r:id="rId11"/>
    <p:sldId id="307" r:id="rId12"/>
    <p:sldId id="308" r:id="rId13"/>
    <p:sldId id="309" r:id="rId14"/>
    <p:sldId id="319" r:id="rId15"/>
    <p:sldId id="280" r:id="rId16"/>
    <p:sldId id="279" r:id="rId17"/>
    <p:sldId id="296" r:id="rId18"/>
    <p:sldId id="300" r:id="rId19"/>
    <p:sldId id="297" r:id="rId20"/>
    <p:sldId id="298" r:id="rId21"/>
    <p:sldId id="289" r:id="rId22"/>
    <p:sldId id="302" r:id="rId23"/>
    <p:sldId id="301" r:id="rId24"/>
    <p:sldId id="321" r:id="rId25"/>
    <p:sldId id="295" r:id="rId26"/>
    <p:sldId id="313" r:id="rId27"/>
    <p:sldId id="314" r:id="rId28"/>
    <p:sldId id="320" r:id="rId29"/>
    <p:sldId id="293" r:id="rId30"/>
    <p:sldId id="315" r:id="rId31"/>
    <p:sldId id="317" r:id="rId32"/>
    <p:sldId id="318" r:id="rId33"/>
    <p:sldId id="273" r:id="rId34"/>
    <p:sldId id="291" r:id="rId35"/>
    <p:sldId id="294" r:id="rId36"/>
    <p:sldId id="292" r:id="rId37"/>
    <p:sldId id="282" r:id="rId38"/>
    <p:sldId id="281" r:id="rId39"/>
    <p:sldId id="257" r:id="rId40"/>
    <p:sldId id="258" r:id="rId41"/>
    <p:sldId id="259" r:id="rId42"/>
    <p:sldId id="274" r:id="rId43"/>
    <p:sldId id="275" r:id="rId44"/>
    <p:sldId id="260" r:id="rId45"/>
    <p:sldId id="261" r:id="rId46"/>
    <p:sldId id="277" r:id="rId47"/>
    <p:sldId id="278" r:id="rId48"/>
    <p:sldId id="284" r:id="rId49"/>
    <p:sldId id="288" r:id="rId50"/>
    <p:sldId id="285" r:id="rId51"/>
    <p:sldId id="286" r:id="rId52"/>
    <p:sldId id="287" r:id="rId53"/>
    <p:sldId id="263" r:id="rId54"/>
    <p:sldId id="265" r:id="rId55"/>
    <p:sldId id="267" r:id="rId56"/>
    <p:sldId id="269" r:id="rId57"/>
    <p:sldId id="270" r:id="rId58"/>
    <p:sldId id="271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000000"/>
    <a:srgbClr val="E46C0A"/>
    <a:srgbClr val="0075B0"/>
    <a:srgbClr val="00547E"/>
    <a:srgbClr val="0093DD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4" autoAdjust="0"/>
  </p:normalViewPr>
  <p:slideViewPr>
    <p:cSldViewPr snapToGrid="0" showGuides="1">
      <p:cViewPr varScale="1">
        <p:scale>
          <a:sx n="70" d="100"/>
          <a:sy n="70" d="100"/>
        </p:scale>
        <p:origin x="-516" y="-90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2C3774-B517-4CAB-9908-EE7BD9E021C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EB25E7-03F7-4425-B47B-F18DC204DA45}">
      <dgm:prSet phldrT="[Text]" custT="1"/>
      <dgm:spPr/>
      <dgm:t>
        <a:bodyPr/>
        <a:lstStyle/>
        <a:p>
          <a:r>
            <a:rPr lang="en-US" sz="1600" dirty="0" smtClean="0"/>
            <a:t>Make</a:t>
          </a:r>
          <a:endParaRPr lang="en-US" sz="1600" dirty="0"/>
        </a:p>
      </dgm:t>
    </dgm:pt>
    <dgm:pt modelId="{1E761665-FE7B-491F-9F48-D0FB9A5DD4E5}" type="parTrans" cxnId="{794FEF65-6BCE-4D3E-8C9F-33BF4F2F7386}">
      <dgm:prSet/>
      <dgm:spPr/>
      <dgm:t>
        <a:bodyPr/>
        <a:lstStyle/>
        <a:p>
          <a:endParaRPr lang="en-US"/>
        </a:p>
      </dgm:t>
    </dgm:pt>
    <dgm:pt modelId="{38321551-8234-437E-81CF-C9354E727CD8}" type="sibTrans" cxnId="{794FEF65-6BCE-4D3E-8C9F-33BF4F2F7386}">
      <dgm:prSet/>
      <dgm:spPr/>
      <dgm:t>
        <a:bodyPr/>
        <a:lstStyle/>
        <a:p>
          <a:endParaRPr lang="en-US"/>
        </a:p>
      </dgm:t>
    </dgm:pt>
    <dgm:pt modelId="{AB19794E-7DDC-4476-82D2-60E2A4639B1E}">
      <dgm:prSet phldrT="[Text]"/>
      <dgm:spPr/>
      <dgm:t>
        <a:bodyPr/>
        <a:lstStyle/>
        <a:p>
          <a:r>
            <a:rPr lang="en-US" dirty="0" smtClean="0"/>
            <a:t>Created by Stuart Feldman in </a:t>
          </a:r>
          <a:r>
            <a:rPr lang="en-US" b="1" dirty="0" smtClean="0"/>
            <a:t>April 1976</a:t>
          </a:r>
          <a:r>
            <a:rPr lang="en-US" dirty="0" smtClean="0"/>
            <a:t> at Bell Labs released next </a:t>
          </a:r>
          <a:r>
            <a:rPr lang="en-US" b="1" dirty="0" smtClean="0"/>
            <a:t>Year 1977</a:t>
          </a:r>
          <a:endParaRPr lang="en-US" b="1" dirty="0"/>
        </a:p>
      </dgm:t>
    </dgm:pt>
    <dgm:pt modelId="{74A600B1-94CE-449E-B051-4F142ECD5F70}" type="parTrans" cxnId="{C52D160B-38E0-4C13-AA12-003D8C997830}">
      <dgm:prSet/>
      <dgm:spPr/>
      <dgm:t>
        <a:bodyPr/>
        <a:lstStyle/>
        <a:p>
          <a:endParaRPr lang="en-US"/>
        </a:p>
      </dgm:t>
    </dgm:pt>
    <dgm:pt modelId="{C3443D6A-3C1F-4A9E-BA47-4E55BFA8178A}" type="sibTrans" cxnId="{C52D160B-38E0-4C13-AA12-003D8C997830}">
      <dgm:prSet/>
      <dgm:spPr/>
      <dgm:t>
        <a:bodyPr/>
        <a:lstStyle/>
        <a:p>
          <a:endParaRPr lang="en-US"/>
        </a:p>
      </dgm:t>
    </dgm:pt>
    <dgm:pt modelId="{998EB91A-3B7D-410D-AED6-2AD8A7D0491A}">
      <dgm:prSet phldrT="[Text]" custT="1"/>
      <dgm:spPr/>
      <dgm:t>
        <a:bodyPr/>
        <a:lstStyle/>
        <a:p>
          <a:r>
            <a:rPr lang="en-US" sz="1600" dirty="0" smtClean="0"/>
            <a:t>Apache</a:t>
          </a:r>
          <a:r>
            <a:rPr lang="en-US" sz="1000" dirty="0" smtClean="0"/>
            <a:t> Ant</a:t>
          </a:r>
          <a:endParaRPr lang="en-US" sz="1000" dirty="0"/>
        </a:p>
      </dgm:t>
    </dgm:pt>
    <dgm:pt modelId="{6DAFDA15-3537-4D68-B87D-61359C27AB27}" type="parTrans" cxnId="{F34AEA40-6ABB-41B9-9A35-DD762158B82D}">
      <dgm:prSet/>
      <dgm:spPr/>
      <dgm:t>
        <a:bodyPr/>
        <a:lstStyle/>
        <a:p>
          <a:endParaRPr lang="en-US"/>
        </a:p>
      </dgm:t>
    </dgm:pt>
    <dgm:pt modelId="{7C3CA86C-D1F3-4F72-9B9C-3C8892EAC9EB}" type="sibTrans" cxnId="{F34AEA40-6ABB-41B9-9A35-DD762158B82D}">
      <dgm:prSet/>
      <dgm:spPr/>
      <dgm:t>
        <a:bodyPr/>
        <a:lstStyle/>
        <a:p>
          <a:endParaRPr lang="en-US"/>
        </a:p>
      </dgm:t>
    </dgm:pt>
    <dgm:pt modelId="{56A730BD-2799-4D33-92A7-6C8EC7B747A3}">
      <dgm:prSet phldrT="[Text]"/>
      <dgm:spPr/>
      <dgm:t>
        <a:bodyPr/>
        <a:lstStyle/>
        <a:p>
          <a:r>
            <a:rPr lang="en-US" dirty="0" smtClean="0"/>
            <a:t>Originally came from the Apache Tomcat project in </a:t>
          </a:r>
          <a:r>
            <a:rPr lang="en-US" b="1" dirty="0" smtClean="0"/>
            <a:t>early 2000</a:t>
          </a:r>
          <a:r>
            <a:rPr lang="en-US" dirty="0" smtClean="0"/>
            <a:t>.</a:t>
          </a:r>
          <a:endParaRPr lang="en-US" dirty="0"/>
        </a:p>
      </dgm:t>
    </dgm:pt>
    <dgm:pt modelId="{AF7D3A2B-E087-442A-AE2D-72219A37F6CD}" type="parTrans" cxnId="{BC63EEFF-A30F-4E7C-A520-6952A38420D4}">
      <dgm:prSet/>
      <dgm:spPr/>
      <dgm:t>
        <a:bodyPr/>
        <a:lstStyle/>
        <a:p>
          <a:endParaRPr lang="en-US"/>
        </a:p>
      </dgm:t>
    </dgm:pt>
    <dgm:pt modelId="{3B2510DF-9D85-46E1-B110-987357B265D9}" type="sibTrans" cxnId="{BC63EEFF-A30F-4E7C-A520-6952A38420D4}">
      <dgm:prSet/>
      <dgm:spPr/>
      <dgm:t>
        <a:bodyPr/>
        <a:lstStyle/>
        <a:p>
          <a:endParaRPr lang="en-US"/>
        </a:p>
      </dgm:t>
    </dgm:pt>
    <dgm:pt modelId="{0A1BC529-FAE9-4B85-AE8F-C2A4C6BDBA7C}">
      <dgm:prSet phldrT="[Text]" custT="1"/>
      <dgm:spPr/>
      <dgm:t>
        <a:bodyPr/>
        <a:lstStyle/>
        <a:p>
          <a:r>
            <a:rPr lang="en-US" sz="1600" dirty="0" smtClean="0"/>
            <a:t>Apache</a:t>
          </a:r>
        </a:p>
        <a:p>
          <a:r>
            <a:rPr lang="en-US" sz="1600" dirty="0" smtClean="0"/>
            <a:t>Maven</a:t>
          </a:r>
          <a:endParaRPr lang="en-US" sz="1600" dirty="0"/>
        </a:p>
      </dgm:t>
    </dgm:pt>
    <dgm:pt modelId="{FE9BD592-03DE-46A7-A799-0041CA2E15F5}" type="parTrans" cxnId="{88438EFA-838F-440C-9ABF-4F630B200DFE}">
      <dgm:prSet/>
      <dgm:spPr/>
      <dgm:t>
        <a:bodyPr/>
        <a:lstStyle/>
        <a:p>
          <a:endParaRPr lang="en-US"/>
        </a:p>
      </dgm:t>
    </dgm:pt>
    <dgm:pt modelId="{9AF0E413-88BD-4563-BA70-36FBF25E13BD}" type="sibTrans" cxnId="{88438EFA-838F-440C-9ABF-4F630B200DFE}">
      <dgm:prSet/>
      <dgm:spPr/>
      <dgm:t>
        <a:bodyPr/>
        <a:lstStyle/>
        <a:p>
          <a:endParaRPr lang="en-US"/>
        </a:p>
      </dgm:t>
    </dgm:pt>
    <dgm:pt modelId="{EF268E5E-CA49-4158-B22D-9A1F7F24B98D}">
      <dgm:prSet phldrT="[Text]"/>
      <dgm:spPr/>
      <dgm:t>
        <a:bodyPr/>
        <a:lstStyle/>
        <a:p>
          <a:r>
            <a:rPr lang="en-US" dirty="0" smtClean="0"/>
            <a:t>Released on </a:t>
          </a:r>
          <a:r>
            <a:rPr lang="en-US" b="1" dirty="0" smtClean="0"/>
            <a:t>March 2002</a:t>
          </a:r>
          <a:r>
            <a:rPr lang="en-US" dirty="0" smtClean="0"/>
            <a:t>, Convention over Configuration</a:t>
          </a:r>
          <a:endParaRPr lang="en-US" dirty="0"/>
        </a:p>
      </dgm:t>
    </dgm:pt>
    <dgm:pt modelId="{E2EF9760-E47F-4D26-A5D2-FE9CE4930DCA}" type="parTrans" cxnId="{9D65B6FB-7E15-4378-8E1F-AD2FCE41E9A7}">
      <dgm:prSet/>
      <dgm:spPr/>
      <dgm:t>
        <a:bodyPr/>
        <a:lstStyle/>
        <a:p>
          <a:endParaRPr lang="en-US"/>
        </a:p>
      </dgm:t>
    </dgm:pt>
    <dgm:pt modelId="{3E952E94-3C83-4825-8D1A-AED2B3DD9E2B}" type="sibTrans" cxnId="{9D65B6FB-7E15-4378-8E1F-AD2FCE41E9A7}">
      <dgm:prSet/>
      <dgm:spPr/>
      <dgm:t>
        <a:bodyPr/>
        <a:lstStyle/>
        <a:p>
          <a:endParaRPr lang="en-US"/>
        </a:p>
      </dgm:t>
    </dgm:pt>
    <dgm:pt modelId="{8DF451FB-3791-45FA-94D6-2E634F8AA6A3}">
      <dgm:prSet phldrT="[Text]" custT="1"/>
      <dgm:spPr/>
      <dgm:t>
        <a:bodyPr/>
        <a:lstStyle/>
        <a:p>
          <a:r>
            <a:rPr lang="en-US" sz="1600" dirty="0" smtClean="0"/>
            <a:t>Gradle</a:t>
          </a:r>
          <a:endParaRPr lang="en-US" sz="1600" dirty="0"/>
        </a:p>
      </dgm:t>
    </dgm:pt>
    <dgm:pt modelId="{CE52D611-E95B-42D3-A61F-1AA3EEACED3C}" type="parTrans" cxnId="{A39D40F5-38B9-44F3-8850-F609F208021D}">
      <dgm:prSet/>
      <dgm:spPr/>
      <dgm:t>
        <a:bodyPr/>
        <a:lstStyle/>
        <a:p>
          <a:endParaRPr lang="en-US"/>
        </a:p>
      </dgm:t>
    </dgm:pt>
    <dgm:pt modelId="{E96E853B-23A1-4297-ABA7-A682975CB21E}" type="sibTrans" cxnId="{A39D40F5-38B9-44F3-8850-F609F208021D}">
      <dgm:prSet/>
      <dgm:spPr/>
      <dgm:t>
        <a:bodyPr/>
        <a:lstStyle/>
        <a:p>
          <a:endParaRPr lang="en-US"/>
        </a:p>
      </dgm:t>
    </dgm:pt>
    <dgm:pt modelId="{E60B9F93-7BDC-4A06-8F92-8D4340ABCAA6}">
      <dgm:prSet phldrT="[Text]"/>
      <dgm:spPr/>
      <dgm:t>
        <a:bodyPr/>
        <a:lstStyle/>
        <a:p>
          <a:r>
            <a:rPr lang="en-US" b="0" dirty="0" smtClean="0"/>
            <a:t>SBT</a:t>
          </a:r>
          <a:endParaRPr lang="en-US" b="0" dirty="0"/>
        </a:p>
      </dgm:t>
    </dgm:pt>
    <dgm:pt modelId="{67269781-5740-41A5-8A85-FFA3FB5A9B54}" type="parTrans" cxnId="{AA2352FB-2A8B-41EC-8304-F69D3067947A}">
      <dgm:prSet/>
      <dgm:spPr/>
      <dgm:t>
        <a:bodyPr/>
        <a:lstStyle/>
        <a:p>
          <a:endParaRPr lang="en-US"/>
        </a:p>
      </dgm:t>
    </dgm:pt>
    <dgm:pt modelId="{931CB55E-C3E4-4CF8-9015-499CFB451ED6}" type="sibTrans" cxnId="{AA2352FB-2A8B-41EC-8304-F69D3067947A}">
      <dgm:prSet/>
      <dgm:spPr/>
      <dgm:t>
        <a:bodyPr/>
        <a:lstStyle/>
        <a:p>
          <a:endParaRPr lang="en-US"/>
        </a:p>
      </dgm:t>
    </dgm:pt>
    <dgm:pt modelId="{1B845DBB-383A-4598-8BF4-4D33C059761D}">
      <dgm:prSet phldrT="[Text]"/>
      <dgm:spPr/>
      <dgm:t>
        <a:bodyPr/>
        <a:lstStyle/>
        <a:p>
          <a:r>
            <a:rPr lang="en-US" dirty="0" smtClean="0"/>
            <a:t>Initial release in </a:t>
          </a:r>
          <a:r>
            <a:rPr lang="en-US" b="1" dirty="0" smtClean="0"/>
            <a:t>Year 2007</a:t>
          </a:r>
          <a:r>
            <a:rPr lang="en-US" dirty="0" smtClean="0"/>
            <a:t> combined good parts of both Apache Ant and Maven</a:t>
          </a:r>
          <a:endParaRPr lang="en-US" dirty="0"/>
        </a:p>
      </dgm:t>
    </dgm:pt>
    <dgm:pt modelId="{3A486E14-8A31-407A-AE16-C9ED4BC4B7A9}" type="parTrans" cxnId="{D8FA5679-0674-4A24-A614-ADB6890A210E}">
      <dgm:prSet/>
      <dgm:spPr/>
      <dgm:t>
        <a:bodyPr/>
        <a:lstStyle/>
        <a:p>
          <a:endParaRPr lang="en-US"/>
        </a:p>
      </dgm:t>
    </dgm:pt>
    <dgm:pt modelId="{6205DF96-3276-4C7E-960F-E1E2574DA64D}" type="sibTrans" cxnId="{D8FA5679-0674-4A24-A614-ADB6890A210E}">
      <dgm:prSet/>
      <dgm:spPr/>
      <dgm:t>
        <a:bodyPr/>
        <a:lstStyle/>
        <a:p>
          <a:endParaRPr lang="en-US"/>
        </a:p>
      </dgm:t>
    </dgm:pt>
    <dgm:pt modelId="{21DAB927-C1D2-42B9-9261-5145ADE880BA}">
      <dgm:prSet phldrT="[Text]"/>
      <dgm:spPr/>
      <dgm:t>
        <a:bodyPr/>
        <a:lstStyle/>
        <a:p>
          <a:r>
            <a:rPr lang="en-US" b="0" dirty="0" smtClean="0"/>
            <a:t>Language and key </a:t>
          </a:r>
          <a:r>
            <a:rPr lang="en-US" b="0" dirty="0" err="1" smtClean="0"/>
            <a:t>config</a:t>
          </a:r>
          <a:r>
            <a:rPr lang="en-US" b="0" dirty="0" smtClean="0"/>
            <a:t> file :</a:t>
          </a:r>
          <a:r>
            <a:rPr lang="en-US" dirty="0" smtClean="0"/>
            <a:t> Used widely for Unix System (</a:t>
          </a:r>
          <a:r>
            <a:rPr lang="en-US" dirty="0" err="1" smtClean="0">
              <a:solidFill>
                <a:srgbClr val="0000FF"/>
              </a:solidFill>
            </a:rPr>
            <a:t>makefile</a:t>
          </a:r>
          <a:r>
            <a:rPr lang="en-US" dirty="0" smtClean="0">
              <a:solidFill>
                <a:srgbClr val="0000FF"/>
              </a:solidFill>
            </a:rPr>
            <a:t>) </a:t>
          </a:r>
          <a:endParaRPr lang="en-US" dirty="0"/>
        </a:p>
      </dgm:t>
    </dgm:pt>
    <dgm:pt modelId="{E617AECD-DDD6-4173-9253-38C827428AEF}" type="parTrans" cxnId="{11DF075B-8C8C-4CC4-81D2-996C58F60551}">
      <dgm:prSet/>
      <dgm:spPr/>
      <dgm:t>
        <a:bodyPr/>
        <a:lstStyle/>
        <a:p>
          <a:endParaRPr lang="en-US"/>
        </a:p>
      </dgm:t>
    </dgm:pt>
    <dgm:pt modelId="{04B88856-C57A-4989-91BC-0ED3736AE295}" type="sibTrans" cxnId="{11DF075B-8C8C-4CC4-81D2-996C58F60551}">
      <dgm:prSet/>
      <dgm:spPr/>
      <dgm:t>
        <a:bodyPr/>
        <a:lstStyle/>
        <a:p>
          <a:endParaRPr lang="en-US"/>
        </a:p>
      </dgm:t>
    </dgm:pt>
    <dgm:pt modelId="{8E163E11-9973-4DDF-817D-7C0637F32588}">
      <dgm:prSet phldrT="[Text]"/>
      <dgm:spPr/>
      <dgm:t>
        <a:bodyPr/>
        <a:lstStyle/>
        <a:p>
          <a:r>
            <a:rPr lang="en-US" b="0" dirty="0" smtClean="0"/>
            <a:t>Language and key </a:t>
          </a:r>
          <a:r>
            <a:rPr lang="en-US" b="0" dirty="0" err="1" smtClean="0"/>
            <a:t>config</a:t>
          </a:r>
          <a:r>
            <a:rPr lang="en-US" b="0" dirty="0" smtClean="0"/>
            <a:t> file :</a:t>
          </a:r>
          <a:r>
            <a:rPr lang="en-US" dirty="0" smtClean="0"/>
            <a:t>  XML (</a:t>
          </a:r>
          <a:r>
            <a:rPr lang="en-US" dirty="0" smtClean="0">
              <a:solidFill>
                <a:srgbClr val="0000FF"/>
              </a:solidFill>
            </a:rPr>
            <a:t>build.xml</a:t>
          </a:r>
          <a:r>
            <a:rPr lang="en-US" dirty="0" smtClean="0"/>
            <a:t>)</a:t>
          </a:r>
          <a:endParaRPr lang="en-US" dirty="0"/>
        </a:p>
      </dgm:t>
    </dgm:pt>
    <dgm:pt modelId="{AF369CFA-FCE8-477D-BF78-D595079A2ABA}" type="sibTrans" cxnId="{48B99E3B-3226-46F8-A0DF-D0A0B2853CEB}">
      <dgm:prSet/>
      <dgm:spPr/>
      <dgm:t>
        <a:bodyPr/>
        <a:lstStyle/>
        <a:p>
          <a:endParaRPr lang="en-US"/>
        </a:p>
      </dgm:t>
    </dgm:pt>
    <dgm:pt modelId="{7AFCF8F1-D34B-438D-BC02-E23F73B9865B}" type="parTrans" cxnId="{48B99E3B-3226-46F8-A0DF-D0A0B2853CEB}">
      <dgm:prSet/>
      <dgm:spPr/>
      <dgm:t>
        <a:bodyPr/>
        <a:lstStyle/>
        <a:p>
          <a:endParaRPr lang="en-US"/>
        </a:p>
      </dgm:t>
    </dgm:pt>
    <dgm:pt modelId="{B221BC5D-09FD-48B1-9780-3D2CE5A67BEA}">
      <dgm:prSet phldrT="[Text]"/>
      <dgm:spPr/>
      <dgm:t>
        <a:bodyPr/>
        <a:lstStyle/>
        <a:p>
          <a:r>
            <a:rPr lang="en-US" b="0" dirty="0" smtClean="0"/>
            <a:t>Language and key </a:t>
          </a:r>
          <a:r>
            <a:rPr lang="en-US" b="0" dirty="0" err="1" smtClean="0"/>
            <a:t>config</a:t>
          </a:r>
          <a:r>
            <a:rPr lang="en-US" b="0" dirty="0" smtClean="0"/>
            <a:t> file :</a:t>
          </a:r>
          <a:r>
            <a:rPr lang="en-US" dirty="0" smtClean="0"/>
            <a:t> DSL - based on Groovy Language (</a:t>
          </a:r>
          <a:r>
            <a:rPr lang="en-US" dirty="0" smtClean="0">
              <a:solidFill>
                <a:srgbClr val="0000FF"/>
              </a:solidFill>
            </a:rPr>
            <a:t>build.gradle</a:t>
          </a:r>
          <a:r>
            <a:rPr lang="en-US" dirty="0" smtClean="0"/>
            <a:t>) </a:t>
          </a:r>
          <a:endParaRPr lang="en-US" dirty="0"/>
        </a:p>
      </dgm:t>
    </dgm:pt>
    <dgm:pt modelId="{E8FC4F60-6795-4E5E-99E2-AC0F1000709D}" type="parTrans" cxnId="{828FDAA9-2782-4262-9701-43268CC5B00F}">
      <dgm:prSet/>
      <dgm:spPr/>
      <dgm:t>
        <a:bodyPr/>
        <a:lstStyle/>
        <a:p>
          <a:endParaRPr lang="en-US"/>
        </a:p>
      </dgm:t>
    </dgm:pt>
    <dgm:pt modelId="{F5811A4F-F4BA-472B-8F15-612BBCCFDF4F}" type="sibTrans" cxnId="{828FDAA9-2782-4262-9701-43268CC5B00F}">
      <dgm:prSet/>
      <dgm:spPr/>
      <dgm:t>
        <a:bodyPr/>
        <a:lstStyle/>
        <a:p>
          <a:endParaRPr lang="en-US"/>
        </a:p>
      </dgm:t>
    </dgm:pt>
    <dgm:pt modelId="{3C46B830-0761-419E-A0E9-2AD3C4C3C242}">
      <dgm:prSet phldrT="[Text]"/>
      <dgm:spPr/>
      <dgm:t>
        <a:bodyPr/>
        <a:lstStyle/>
        <a:p>
          <a:r>
            <a:rPr lang="en-US" b="0" dirty="0" smtClean="0"/>
            <a:t>Language and key </a:t>
          </a:r>
          <a:r>
            <a:rPr lang="en-US" b="0" dirty="0" err="1" smtClean="0"/>
            <a:t>config</a:t>
          </a:r>
          <a:r>
            <a:rPr lang="en-US" b="0" dirty="0" smtClean="0"/>
            <a:t> file :</a:t>
          </a:r>
          <a:r>
            <a:rPr lang="en-US" dirty="0" smtClean="0"/>
            <a:t> XML (</a:t>
          </a:r>
          <a:r>
            <a:rPr lang="en-US" dirty="0" smtClean="0">
              <a:solidFill>
                <a:srgbClr val="0000FF"/>
              </a:solidFill>
            </a:rPr>
            <a:t>pom.xml</a:t>
          </a:r>
          <a:r>
            <a:rPr lang="en-US" dirty="0" smtClean="0"/>
            <a:t> in Maven-2/</a:t>
          </a:r>
          <a:r>
            <a:rPr lang="en-US" dirty="0" smtClean="0">
              <a:solidFill>
                <a:srgbClr val="0000FF"/>
              </a:solidFill>
            </a:rPr>
            <a:t>project.xml</a:t>
          </a:r>
          <a:r>
            <a:rPr lang="en-US" dirty="0" smtClean="0"/>
            <a:t> in Maven-1)</a:t>
          </a:r>
          <a:endParaRPr lang="en-US" dirty="0"/>
        </a:p>
      </dgm:t>
    </dgm:pt>
    <dgm:pt modelId="{5F6415B0-C5C6-4BE3-97D0-10A2D1B88940}" type="parTrans" cxnId="{A8898D64-3F52-4220-B5A2-998D7A19A6FB}">
      <dgm:prSet/>
      <dgm:spPr/>
      <dgm:t>
        <a:bodyPr/>
        <a:lstStyle/>
        <a:p>
          <a:endParaRPr lang="en-US"/>
        </a:p>
      </dgm:t>
    </dgm:pt>
    <dgm:pt modelId="{2F560FDC-7994-4E32-8EB0-886FB0551012}" type="sibTrans" cxnId="{A8898D64-3F52-4220-B5A2-998D7A19A6FB}">
      <dgm:prSet/>
      <dgm:spPr/>
      <dgm:t>
        <a:bodyPr/>
        <a:lstStyle/>
        <a:p>
          <a:endParaRPr lang="en-US"/>
        </a:p>
      </dgm:t>
    </dgm:pt>
    <dgm:pt modelId="{88DFAA73-F71A-4569-97B1-A7B2ABFB829E}">
      <dgm:prSet phldrT="[Text]"/>
      <dgm:spPr/>
      <dgm:t>
        <a:bodyPr/>
        <a:lstStyle/>
        <a:p>
          <a:r>
            <a:rPr lang="en-US" b="0" dirty="0" smtClean="0"/>
            <a:t>First release on </a:t>
          </a:r>
          <a:r>
            <a:rPr lang="en-US" b="1" dirty="0" smtClean="0"/>
            <a:t>Year 2008</a:t>
          </a:r>
          <a:endParaRPr lang="en-US" b="1" dirty="0"/>
        </a:p>
      </dgm:t>
    </dgm:pt>
    <dgm:pt modelId="{EEBD273D-2F9A-454A-BA2A-DDA2AE835F7A}" type="parTrans" cxnId="{4B188032-9CD3-4723-8262-2C05B0D73C54}">
      <dgm:prSet/>
      <dgm:spPr/>
      <dgm:t>
        <a:bodyPr/>
        <a:lstStyle/>
        <a:p>
          <a:endParaRPr lang="en-US"/>
        </a:p>
      </dgm:t>
    </dgm:pt>
    <dgm:pt modelId="{AD7899CE-8B86-4C5B-9020-01D2455D0132}" type="sibTrans" cxnId="{4B188032-9CD3-4723-8262-2C05B0D73C54}">
      <dgm:prSet/>
      <dgm:spPr/>
      <dgm:t>
        <a:bodyPr/>
        <a:lstStyle/>
        <a:p>
          <a:endParaRPr lang="en-US"/>
        </a:p>
      </dgm:t>
    </dgm:pt>
    <dgm:pt modelId="{F4268E5D-5278-49E5-8AB1-44F3B7F26056}">
      <dgm:prSet phldrT="[Text]"/>
      <dgm:spPr/>
      <dgm:t>
        <a:bodyPr/>
        <a:lstStyle/>
        <a:p>
          <a:r>
            <a:rPr lang="en-US" b="0" dirty="0" smtClean="0"/>
            <a:t>Language and key </a:t>
          </a:r>
          <a:r>
            <a:rPr lang="en-US" b="0" dirty="0" err="1" smtClean="0"/>
            <a:t>config</a:t>
          </a:r>
          <a:r>
            <a:rPr lang="en-US" b="0" dirty="0" smtClean="0"/>
            <a:t> file : DSL - based on Scala Language (</a:t>
          </a:r>
          <a:r>
            <a:rPr lang="en-US" b="0" dirty="0" smtClean="0">
              <a:solidFill>
                <a:srgbClr val="0000FF"/>
              </a:solidFill>
            </a:rPr>
            <a:t>build.sbt</a:t>
          </a:r>
          <a:r>
            <a:rPr lang="en-US" b="0" dirty="0" smtClean="0"/>
            <a:t>)</a:t>
          </a:r>
          <a:endParaRPr lang="en-US" b="0" dirty="0"/>
        </a:p>
      </dgm:t>
    </dgm:pt>
    <dgm:pt modelId="{6CC8C984-9E37-4CBC-B607-E5D3511275D5}" type="parTrans" cxnId="{9FB0EFA9-42BA-442C-A8D8-82ABA4C6B149}">
      <dgm:prSet/>
      <dgm:spPr/>
      <dgm:t>
        <a:bodyPr/>
        <a:lstStyle/>
        <a:p>
          <a:endParaRPr lang="en-US"/>
        </a:p>
      </dgm:t>
    </dgm:pt>
    <dgm:pt modelId="{BE2428B4-EF45-45F9-B994-D122CD604C9C}" type="sibTrans" cxnId="{9FB0EFA9-42BA-442C-A8D8-82ABA4C6B149}">
      <dgm:prSet/>
      <dgm:spPr/>
      <dgm:t>
        <a:bodyPr/>
        <a:lstStyle/>
        <a:p>
          <a:endParaRPr lang="en-US"/>
        </a:p>
      </dgm:t>
    </dgm:pt>
    <dgm:pt modelId="{9536E0B3-83CB-40B6-BC6C-0610D5AAA622}" type="pres">
      <dgm:prSet presAssocID="{ED2C3774-B517-4CAB-9908-EE7BD9E021C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660865-561E-49E9-A208-0DDDBCDB28EA}" type="pres">
      <dgm:prSet presAssocID="{2EEB25E7-03F7-4425-B47B-F18DC204DA45}" presName="composite" presStyleCnt="0"/>
      <dgm:spPr/>
    </dgm:pt>
    <dgm:pt modelId="{FF9EF649-5254-4693-8321-C545EF9CA4E6}" type="pres">
      <dgm:prSet presAssocID="{2EEB25E7-03F7-4425-B47B-F18DC204DA45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64F2C-7EC3-43DA-B233-A135AB50B886}" type="pres">
      <dgm:prSet presAssocID="{2EEB25E7-03F7-4425-B47B-F18DC204DA45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F6D7E-71D5-4B0D-8F7E-CFB66A3B126B}" type="pres">
      <dgm:prSet presAssocID="{38321551-8234-437E-81CF-C9354E727CD8}" presName="sp" presStyleCnt="0"/>
      <dgm:spPr/>
    </dgm:pt>
    <dgm:pt modelId="{6B0C449E-EC9E-4AAA-9531-94FD55EF1709}" type="pres">
      <dgm:prSet presAssocID="{998EB91A-3B7D-410D-AED6-2AD8A7D0491A}" presName="composite" presStyleCnt="0"/>
      <dgm:spPr/>
    </dgm:pt>
    <dgm:pt modelId="{2D7DD317-ECDF-4A58-8411-7D57033F61B8}" type="pres">
      <dgm:prSet presAssocID="{998EB91A-3B7D-410D-AED6-2AD8A7D0491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3EEF3-B8D1-4773-BA83-2F461D49BBD8}" type="pres">
      <dgm:prSet presAssocID="{998EB91A-3B7D-410D-AED6-2AD8A7D0491A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A799C-DAC4-4F12-B449-471DFF75E53D}" type="pres">
      <dgm:prSet presAssocID="{7C3CA86C-D1F3-4F72-9B9C-3C8892EAC9EB}" presName="sp" presStyleCnt="0"/>
      <dgm:spPr/>
    </dgm:pt>
    <dgm:pt modelId="{DBD096B4-C1D2-4E3B-8E49-0AE9A4F537A1}" type="pres">
      <dgm:prSet presAssocID="{0A1BC529-FAE9-4B85-AE8F-C2A4C6BDBA7C}" presName="composite" presStyleCnt="0"/>
      <dgm:spPr/>
    </dgm:pt>
    <dgm:pt modelId="{43BD950C-B867-4D3D-9E2C-5644638EAB96}" type="pres">
      <dgm:prSet presAssocID="{0A1BC529-FAE9-4B85-AE8F-C2A4C6BDBA7C}" presName="parentText" presStyleLbl="alignNode1" presStyleIdx="2" presStyleCnt="5" custScaleY="13215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3A1DE-E7F8-43DB-B5C3-8AEAC855DEB2}" type="pres">
      <dgm:prSet presAssocID="{0A1BC529-FAE9-4B85-AE8F-C2A4C6BDBA7C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70F98-E846-4B04-A168-B20A9BFB98D6}" type="pres">
      <dgm:prSet presAssocID="{9AF0E413-88BD-4563-BA70-36FBF25E13BD}" presName="sp" presStyleCnt="0"/>
      <dgm:spPr/>
    </dgm:pt>
    <dgm:pt modelId="{992D6ECD-47A2-46C2-8C9B-9B27D17CF907}" type="pres">
      <dgm:prSet presAssocID="{8DF451FB-3791-45FA-94D6-2E634F8AA6A3}" presName="composite" presStyleCnt="0"/>
      <dgm:spPr/>
    </dgm:pt>
    <dgm:pt modelId="{714FF184-A6EE-4936-924B-B75C1C21970F}" type="pres">
      <dgm:prSet presAssocID="{8DF451FB-3791-45FA-94D6-2E634F8AA6A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0FFDC-59EA-4152-8923-EE355C984CC4}" type="pres">
      <dgm:prSet presAssocID="{8DF451FB-3791-45FA-94D6-2E634F8AA6A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890FB-0053-419A-9F25-7A55DF3DC7C7}" type="pres">
      <dgm:prSet presAssocID="{E96E853B-23A1-4297-ABA7-A682975CB21E}" presName="sp" presStyleCnt="0"/>
      <dgm:spPr/>
    </dgm:pt>
    <dgm:pt modelId="{731AD1FB-4CF2-4939-8ED1-B95F24BC645A}" type="pres">
      <dgm:prSet presAssocID="{E60B9F93-7BDC-4A06-8F92-8D4340ABCAA6}" presName="composite" presStyleCnt="0"/>
      <dgm:spPr/>
    </dgm:pt>
    <dgm:pt modelId="{44280B11-FEEF-4D92-908C-71FB72F1CD17}" type="pres">
      <dgm:prSet presAssocID="{E60B9F93-7BDC-4A06-8F92-8D4340ABCAA6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80882-1977-4222-BCFC-07A2846D947F}" type="pres">
      <dgm:prSet presAssocID="{E60B9F93-7BDC-4A06-8F92-8D4340ABCAA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E7CAEE-5051-4C50-B8A7-EC5A7AFF88C7}" type="presOf" srcId="{F4268E5D-5278-49E5-8AB1-44F3B7F26056}" destId="{1BA80882-1977-4222-BCFC-07A2846D947F}" srcOrd="0" destOrd="1" presId="urn:microsoft.com/office/officeart/2005/8/layout/chevron2"/>
    <dgm:cxn modelId="{A39D40F5-38B9-44F3-8850-F609F208021D}" srcId="{ED2C3774-B517-4CAB-9908-EE7BD9E021C4}" destId="{8DF451FB-3791-45FA-94D6-2E634F8AA6A3}" srcOrd="3" destOrd="0" parTransId="{CE52D611-E95B-42D3-A61F-1AA3EEACED3C}" sibTransId="{E96E853B-23A1-4297-ABA7-A682975CB21E}"/>
    <dgm:cxn modelId="{52EDD11E-6B40-49B6-91B2-B3C3C94747D4}" type="presOf" srcId="{EF268E5E-CA49-4158-B22D-9A1F7F24B98D}" destId="{2223A1DE-E7F8-43DB-B5C3-8AEAC855DEB2}" srcOrd="0" destOrd="0" presId="urn:microsoft.com/office/officeart/2005/8/layout/chevron2"/>
    <dgm:cxn modelId="{C52D160B-38E0-4C13-AA12-003D8C997830}" srcId="{2EEB25E7-03F7-4425-B47B-F18DC204DA45}" destId="{AB19794E-7DDC-4476-82D2-60E2A4639B1E}" srcOrd="0" destOrd="0" parTransId="{74A600B1-94CE-449E-B051-4F142ECD5F70}" sibTransId="{C3443D6A-3C1F-4A9E-BA47-4E55BFA8178A}"/>
    <dgm:cxn modelId="{F34AEA40-6ABB-41B9-9A35-DD762158B82D}" srcId="{ED2C3774-B517-4CAB-9908-EE7BD9E021C4}" destId="{998EB91A-3B7D-410D-AED6-2AD8A7D0491A}" srcOrd="1" destOrd="0" parTransId="{6DAFDA15-3537-4D68-B87D-61359C27AB27}" sibTransId="{7C3CA86C-D1F3-4F72-9B9C-3C8892EAC9EB}"/>
    <dgm:cxn modelId="{7F929763-7F48-4E6F-8727-E3AA60D1B0D2}" type="presOf" srcId="{21DAB927-C1D2-42B9-9261-5145ADE880BA}" destId="{53464F2C-7EC3-43DA-B233-A135AB50B886}" srcOrd="0" destOrd="1" presId="urn:microsoft.com/office/officeart/2005/8/layout/chevron2"/>
    <dgm:cxn modelId="{05677DBD-7DEE-4856-8C19-7F8A595E9D24}" type="presOf" srcId="{ED2C3774-B517-4CAB-9908-EE7BD9E021C4}" destId="{9536E0B3-83CB-40B6-BC6C-0610D5AAA622}" srcOrd="0" destOrd="0" presId="urn:microsoft.com/office/officeart/2005/8/layout/chevron2"/>
    <dgm:cxn modelId="{9E940450-D998-4387-8903-F6CC32CBE314}" type="presOf" srcId="{AB19794E-7DDC-4476-82D2-60E2A4639B1E}" destId="{53464F2C-7EC3-43DA-B233-A135AB50B886}" srcOrd="0" destOrd="0" presId="urn:microsoft.com/office/officeart/2005/8/layout/chevron2"/>
    <dgm:cxn modelId="{6560FCE5-B803-4D09-8517-34C1620394F5}" type="presOf" srcId="{56A730BD-2799-4D33-92A7-6C8EC7B747A3}" destId="{C5A3EEF3-B8D1-4773-BA83-2F461D49BBD8}" srcOrd="0" destOrd="0" presId="urn:microsoft.com/office/officeart/2005/8/layout/chevron2"/>
    <dgm:cxn modelId="{7EF2144D-62E9-4B20-B694-3042A19590FD}" type="presOf" srcId="{B221BC5D-09FD-48B1-9780-3D2CE5A67BEA}" destId="{5E10FFDC-59EA-4152-8923-EE355C984CC4}" srcOrd="0" destOrd="1" presId="urn:microsoft.com/office/officeart/2005/8/layout/chevron2"/>
    <dgm:cxn modelId="{794FEF65-6BCE-4D3E-8C9F-33BF4F2F7386}" srcId="{ED2C3774-B517-4CAB-9908-EE7BD9E021C4}" destId="{2EEB25E7-03F7-4425-B47B-F18DC204DA45}" srcOrd="0" destOrd="0" parTransId="{1E761665-FE7B-491F-9F48-D0FB9A5DD4E5}" sibTransId="{38321551-8234-437E-81CF-C9354E727CD8}"/>
    <dgm:cxn modelId="{AEBC2E02-05B0-44D2-A79E-110B4194595A}" type="presOf" srcId="{2EEB25E7-03F7-4425-B47B-F18DC204DA45}" destId="{FF9EF649-5254-4693-8321-C545EF9CA4E6}" srcOrd="0" destOrd="0" presId="urn:microsoft.com/office/officeart/2005/8/layout/chevron2"/>
    <dgm:cxn modelId="{D8FA5679-0674-4A24-A614-ADB6890A210E}" srcId="{8DF451FB-3791-45FA-94D6-2E634F8AA6A3}" destId="{1B845DBB-383A-4598-8BF4-4D33C059761D}" srcOrd="0" destOrd="0" parTransId="{3A486E14-8A31-407A-AE16-C9ED4BC4B7A9}" sibTransId="{6205DF96-3276-4C7E-960F-E1E2574DA64D}"/>
    <dgm:cxn modelId="{5D39361F-B3FE-4B02-A33B-2BB470AE9B93}" type="presOf" srcId="{998EB91A-3B7D-410D-AED6-2AD8A7D0491A}" destId="{2D7DD317-ECDF-4A58-8411-7D57033F61B8}" srcOrd="0" destOrd="0" presId="urn:microsoft.com/office/officeart/2005/8/layout/chevron2"/>
    <dgm:cxn modelId="{48B99E3B-3226-46F8-A0DF-D0A0B2853CEB}" srcId="{998EB91A-3B7D-410D-AED6-2AD8A7D0491A}" destId="{8E163E11-9973-4DDF-817D-7C0637F32588}" srcOrd="1" destOrd="0" parTransId="{7AFCF8F1-D34B-438D-BC02-E23F73B9865B}" sibTransId="{AF369CFA-FCE8-477D-BF78-D595079A2ABA}"/>
    <dgm:cxn modelId="{88438EFA-838F-440C-9ABF-4F630B200DFE}" srcId="{ED2C3774-B517-4CAB-9908-EE7BD9E021C4}" destId="{0A1BC529-FAE9-4B85-AE8F-C2A4C6BDBA7C}" srcOrd="2" destOrd="0" parTransId="{FE9BD592-03DE-46A7-A799-0041CA2E15F5}" sibTransId="{9AF0E413-88BD-4563-BA70-36FBF25E13BD}"/>
    <dgm:cxn modelId="{D8A3B652-21A1-4C23-8FD8-AC680EE3E700}" type="presOf" srcId="{8DF451FB-3791-45FA-94D6-2E634F8AA6A3}" destId="{714FF184-A6EE-4936-924B-B75C1C21970F}" srcOrd="0" destOrd="0" presId="urn:microsoft.com/office/officeart/2005/8/layout/chevron2"/>
    <dgm:cxn modelId="{F32856EC-CBA7-4CAC-9E69-35208BDF83EA}" type="presOf" srcId="{0A1BC529-FAE9-4B85-AE8F-C2A4C6BDBA7C}" destId="{43BD950C-B867-4D3D-9E2C-5644638EAB96}" srcOrd="0" destOrd="0" presId="urn:microsoft.com/office/officeart/2005/8/layout/chevron2"/>
    <dgm:cxn modelId="{A8898D64-3F52-4220-B5A2-998D7A19A6FB}" srcId="{0A1BC529-FAE9-4B85-AE8F-C2A4C6BDBA7C}" destId="{3C46B830-0761-419E-A0E9-2AD3C4C3C242}" srcOrd="1" destOrd="0" parTransId="{5F6415B0-C5C6-4BE3-97D0-10A2D1B88940}" sibTransId="{2F560FDC-7994-4E32-8EB0-886FB0551012}"/>
    <dgm:cxn modelId="{BC63EEFF-A30F-4E7C-A520-6952A38420D4}" srcId="{998EB91A-3B7D-410D-AED6-2AD8A7D0491A}" destId="{56A730BD-2799-4D33-92A7-6C8EC7B747A3}" srcOrd="0" destOrd="0" parTransId="{AF7D3A2B-E087-442A-AE2D-72219A37F6CD}" sibTransId="{3B2510DF-9D85-46E1-B110-987357B265D9}"/>
    <dgm:cxn modelId="{F595DF25-61DF-4B67-BB1A-D37093C3BD05}" type="presOf" srcId="{E60B9F93-7BDC-4A06-8F92-8D4340ABCAA6}" destId="{44280B11-FEEF-4D92-908C-71FB72F1CD17}" srcOrd="0" destOrd="0" presId="urn:microsoft.com/office/officeart/2005/8/layout/chevron2"/>
    <dgm:cxn modelId="{7F95F028-65AF-4341-B5A4-7AEEA872D1BD}" type="presOf" srcId="{88DFAA73-F71A-4569-97B1-A7B2ABFB829E}" destId="{1BA80882-1977-4222-BCFC-07A2846D947F}" srcOrd="0" destOrd="0" presId="urn:microsoft.com/office/officeart/2005/8/layout/chevron2"/>
    <dgm:cxn modelId="{9D65B6FB-7E15-4378-8E1F-AD2FCE41E9A7}" srcId="{0A1BC529-FAE9-4B85-AE8F-C2A4C6BDBA7C}" destId="{EF268E5E-CA49-4158-B22D-9A1F7F24B98D}" srcOrd="0" destOrd="0" parTransId="{E2EF9760-E47F-4D26-A5D2-FE9CE4930DCA}" sibTransId="{3E952E94-3C83-4825-8D1A-AED2B3DD9E2B}"/>
    <dgm:cxn modelId="{5A5A76EC-74CC-4CA0-A40F-0AF492441495}" type="presOf" srcId="{8E163E11-9973-4DDF-817D-7C0637F32588}" destId="{C5A3EEF3-B8D1-4773-BA83-2F461D49BBD8}" srcOrd="0" destOrd="1" presId="urn:microsoft.com/office/officeart/2005/8/layout/chevron2"/>
    <dgm:cxn modelId="{0C21F643-3C46-4AEF-8FDB-F5B2D95C8E23}" type="presOf" srcId="{3C46B830-0761-419E-A0E9-2AD3C4C3C242}" destId="{2223A1DE-E7F8-43DB-B5C3-8AEAC855DEB2}" srcOrd="0" destOrd="1" presId="urn:microsoft.com/office/officeart/2005/8/layout/chevron2"/>
    <dgm:cxn modelId="{9FB0EFA9-42BA-442C-A8D8-82ABA4C6B149}" srcId="{E60B9F93-7BDC-4A06-8F92-8D4340ABCAA6}" destId="{F4268E5D-5278-49E5-8AB1-44F3B7F26056}" srcOrd="1" destOrd="0" parTransId="{6CC8C984-9E37-4CBC-B607-E5D3511275D5}" sibTransId="{BE2428B4-EF45-45F9-B994-D122CD604C9C}"/>
    <dgm:cxn modelId="{AA2352FB-2A8B-41EC-8304-F69D3067947A}" srcId="{ED2C3774-B517-4CAB-9908-EE7BD9E021C4}" destId="{E60B9F93-7BDC-4A06-8F92-8D4340ABCAA6}" srcOrd="4" destOrd="0" parTransId="{67269781-5740-41A5-8A85-FFA3FB5A9B54}" sibTransId="{931CB55E-C3E4-4CF8-9015-499CFB451ED6}"/>
    <dgm:cxn modelId="{4B188032-9CD3-4723-8262-2C05B0D73C54}" srcId="{E60B9F93-7BDC-4A06-8F92-8D4340ABCAA6}" destId="{88DFAA73-F71A-4569-97B1-A7B2ABFB829E}" srcOrd="0" destOrd="0" parTransId="{EEBD273D-2F9A-454A-BA2A-DDA2AE835F7A}" sibTransId="{AD7899CE-8B86-4C5B-9020-01D2455D0132}"/>
    <dgm:cxn modelId="{11DF075B-8C8C-4CC4-81D2-996C58F60551}" srcId="{2EEB25E7-03F7-4425-B47B-F18DC204DA45}" destId="{21DAB927-C1D2-42B9-9261-5145ADE880BA}" srcOrd="1" destOrd="0" parTransId="{E617AECD-DDD6-4173-9253-38C827428AEF}" sibTransId="{04B88856-C57A-4989-91BC-0ED3736AE295}"/>
    <dgm:cxn modelId="{A50C0C20-3C88-4C9C-AA7A-8C5757D850A9}" type="presOf" srcId="{1B845DBB-383A-4598-8BF4-4D33C059761D}" destId="{5E10FFDC-59EA-4152-8923-EE355C984CC4}" srcOrd="0" destOrd="0" presId="urn:microsoft.com/office/officeart/2005/8/layout/chevron2"/>
    <dgm:cxn modelId="{828FDAA9-2782-4262-9701-43268CC5B00F}" srcId="{8DF451FB-3791-45FA-94D6-2E634F8AA6A3}" destId="{B221BC5D-09FD-48B1-9780-3D2CE5A67BEA}" srcOrd="1" destOrd="0" parTransId="{E8FC4F60-6795-4E5E-99E2-AC0F1000709D}" sibTransId="{F5811A4F-F4BA-472B-8F15-612BBCCFDF4F}"/>
    <dgm:cxn modelId="{2A317F5E-84E5-402A-A30B-613BBA83BAC9}" type="presParOf" srcId="{9536E0B3-83CB-40B6-BC6C-0610D5AAA622}" destId="{C7660865-561E-49E9-A208-0DDDBCDB28EA}" srcOrd="0" destOrd="0" presId="urn:microsoft.com/office/officeart/2005/8/layout/chevron2"/>
    <dgm:cxn modelId="{73A9C0FC-6788-4315-BE77-F159D80596D9}" type="presParOf" srcId="{C7660865-561E-49E9-A208-0DDDBCDB28EA}" destId="{FF9EF649-5254-4693-8321-C545EF9CA4E6}" srcOrd="0" destOrd="0" presId="urn:microsoft.com/office/officeart/2005/8/layout/chevron2"/>
    <dgm:cxn modelId="{207F66F5-17C0-4CA8-9FF9-DA44504957DB}" type="presParOf" srcId="{C7660865-561E-49E9-A208-0DDDBCDB28EA}" destId="{53464F2C-7EC3-43DA-B233-A135AB50B886}" srcOrd="1" destOrd="0" presId="urn:microsoft.com/office/officeart/2005/8/layout/chevron2"/>
    <dgm:cxn modelId="{F19C8905-5234-485E-B469-9B98D17D53B0}" type="presParOf" srcId="{9536E0B3-83CB-40B6-BC6C-0610D5AAA622}" destId="{BB4F6D7E-71D5-4B0D-8F7E-CFB66A3B126B}" srcOrd="1" destOrd="0" presId="urn:microsoft.com/office/officeart/2005/8/layout/chevron2"/>
    <dgm:cxn modelId="{7BBCA289-9EA3-4951-BF20-2281EE91E1AC}" type="presParOf" srcId="{9536E0B3-83CB-40B6-BC6C-0610D5AAA622}" destId="{6B0C449E-EC9E-4AAA-9531-94FD55EF1709}" srcOrd="2" destOrd="0" presId="urn:microsoft.com/office/officeart/2005/8/layout/chevron2"/>
    <dgm:cxn modelId="{D03ECE4F-B997-46C1-B82B-6195103F11FB}" type="presParOf" srcId="{6B0C449E-EC9E-4AAA-9531-94FD55EF1709}" destId="{2D7DD317-ECDF-4A58-8411-7D57033F61B8}" srcOrd="0" destOrd="0" presId="urn:microsoft.com/office/officeart/2005/8/layout/chevron2"/>
    <dgm:cxn modelId="{2445AB9C-E697-493F-BF60-6D66B02B416C}" type="presParOf" srcId="{6B0C449E-EC9E-4AAA-9531-94FD55EF1709}" destId="{C5A3EEF3-B8D1-4773-BA83-2F461D49BBD8}" srcOrd="1" destOrd="0" presId="urn:microsoft.com/office/officeart/2005/8/layout/chevron2"/>
    <dgm:cxn modelId="{96DE113A-E74F-4832-BAEC-0C45B70AF374}" type="presParOf" srcId="{9536E0B3-83CB-40B6-BC6C-0610D5AAA622}" destId="{E70A799C-DAC4-4F12-B449-471DFF75E53D}" srcOrd="3" destOrd="0" presId="urn:microsoft.com/office/officeart/2005/8/layout/chevron2"/>
    <dgm:cxn modelId="{D671DE12-D045-4881-A804-1364B14D50E9}" type="presParOf" srcId="{9536E0B3-83CB-40B6-BC6C-0610D5AAA622}" destId="{DBD096B4-C1D2-4E3B-8E49-0AE9A4F537A1}" srcOrd="4" destOrd="0" presId="urn:microsoft.com/office/officeart/2005/8/layout/chevron2"/>
    <dgm:cxn modelId="{9D43AF89-3A6F-4002-B1EF-F4F6C1581DB3}" type="presParOf" srcId="{DBD096B4-C1D2-4E3B-8E49-0AE9A4F537A1}" destId="{43BD950C-B867-4D3D-9E2C-5644638EAB96}" srcOrd="0" destOrd="0" presId="urn:microsoft.com/office/officeart/2005/8/layout/chevron2"/>
    <dgm:cxn modelId="{AE2EDD60-FFA7-488A-9DA7-1216A0464D2B}" type="presParOf" srcId="{DBD096B4-C1D2-4E3B-8E49-0AE9A4F537A1}" destId="{2223A1DE-E7F8-43DB-B5C3-8AEAC855DEB2}" srcOrd="1" destOrd="0" presId="urn:microsoft.com/office/officeart/2005/8/layout/chevron2"/>
    <dgm:cxn modelId="{226C3052-6A02-4E99-8630-62DBBCF361A6}" type="presParOf" srcId="{9536E0B3-83CB-40B6-BC6C-0610D5AAA622}" destId="{EC070F98-E846-4B04-A168-B20A9BFB98D6}" srcOrd="5" destOrd="0" presId="urn:microsoft.com/office/officeart/2005/8/layout/chevron2"/>
    <dgm:cxn modelId="{9D44E641-C7BC-4E6B-967E-F63C7A82B1B6}" type="presParOf" srcId="{9536E0B3-83CB-40B6-BC6C-0610D5AAA622}" destId="{992D6ECD-47A2-46C2-8C9B-9B27D17CF907}" srcOrd="6" destOrd="0" presId="urn:microsoft.com/office/officeart/2005/8/layout/chevron2"/>
    <dgm:cxn modelId="{1C194870-CBF3-4ABD-A485-E1FDE6A64565}" type="presParOf" srcId="{992D6ECD-47A2-46C2-8C9B-9B27D17CF907}" destId="{714FF184-A6EE-4936-924B-B75C1C21970F}" srcOrd="0" destOrd="0" presId="urn:microsoft.com/office/officeart/2005/8/layout/chevron2"/>
    <dgm:cxn modelId="{BE67B569-CF2A-41DF-B82E-6136C08A3E68}" type="presParOf" srcId="{992D6ECD-47A2-46C2-8C9B-9B27D17CF907}" destId="{5E10FFDC-59EA-4152-8923-EE355C984CC4}" srcOrd="1" destOrd="0" presId="urn:microsoft.com/office/officeart/2005/8/layout/chevron2"/>
    <dgm:cxn modelId="{2DD5BBCC-4F23-4A6A-9EB0-751ABF995829}" type="presParOf" srcId="{9536E0B3-83CB-40B6-BC6C-0610D5AAA622}" destId="{948890FB-0053-419A-9F25-7A55DF3DC7C7}" srcOrd="7" destOrd="0" presId="urn:microsoft.com/office/officeart/2005/8/layout/chevron2"/>
    <dgm:cxn modelId="{B8D91B24-3AB3-41BC-AD65-D5035378D64B}" type="presParOf" srcId="{9536E0B3-83CB-40B6-BC6C-0610D5AAA622}" destId="{731AD1FB-4CF2-4939-8ED1-B95F24BC645A}" srcOrd="8" destOrd="0" presId="urn:microsoft.com/office/officeart/2005/8/layout/chevron2"/>
    <dgm:cxn modelId="{E0AD70C4-10A8-4A27-869F-BD1D9D1B8248}" type="presParOf" srcId="{731AD1FB-4CF2-4939-8ED1-B95F24BC645A}" destId="{44280B11-FEEF-4D92-908C-71FB72F1CD17}" srcOrd="0" destOrd="0" presId="urn:microsoft.com/office/officeart/2005/8/layout/chevron2"/>
    <dgm:cxn modelId="{D55F53C2-FE7F-4212-ACBF-5D674DA427E8}" type="presParOf" srcId="{731AD1FB-4CF2-4939-8ED1-B95F24BC645A}" destId="{1BA80882-1977-4222-BCFC-07A2846D947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2C3774-B517-4CAB-9908-EE7BD9E021C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EB25E7-03F7-4425-B47B-F18DC204DA45}">
      <dgm:prSet phldrT="[Text]" custT="1"/>
      <dgm:spPr/>
      <dgm:t>
        <a:bodyPr/>
        <a:lstStyle/>
        <a:p>
          <a:r>
            <a:rPr lang="en-US" sz="1600" dirty="0" smtClean="0"/>
            <a:t>Make</a:t>
          </a:r>
          <a:endParaRPr lang="en-US" sz="1600" dirty="0"/>
        </a:p>
      </dgm:t>
    </dgm:pt>
    <dgm:pt modelId="{1E761665-FE7B-491F-9F48-D0FB9A5DD4E5}" type="parTrans" cxnId="{794FEF65-6BCE-4D3E-8C9F-33BF4F2F7386}">
      <dgm:prSet/>
      <dgm:spPr/>
      <dgm:t>
        <a:bodyPr/>
        <a:lstStyle/>
        <a:p>
          <a:endParaRPr lang="en-US"/>
        </a:p>
      </dgm:t>
    </dgm:pt>
    <dgm:pt modelId="{38321551-8234-437E-81CF-C9354E727CD8}" type="sibTrans" cxnId="{794FEF65-6BCE-4D3E-8C9F-33BF4F2F7386}">
      <dgm:prSet/>
      <dgm:spPr/>
      <dgm:t>
        <a:bodyPr/>
        <a:lstStyle/>
        <a:p>
          <a:endParaRPr lang="en-US"/>
        </a:p>
      </dgm:t>
    </dgm:pt>
    <dgm:pt modelId="{AB19794E-7DDC-4476-82D2-60E2A4639B1E}">
      <dgm:prSet phldrT="[Text]" custT="1"/>
      <dgm:spPr/>
      <dgm:t>
        <a:bodyPr/>
        <a:lstStyle/>
        <a:p>
          <a:r>
            <a:rPr lang="en-US" sz="1400" dirty="0" smtClean="0"/>
            <a:t>+</a:t>
          </a:r>
          <a:r>
            <a:rPr lang="en-US" sz="1400" dirty="0" err="1" smtClean="0"/>
            <a:t>ve</a:t>
          </a:r>
          <a:r>
            <a:rPr lang="en-US" sz="1400" dirty="0" smtClean="0"/>
            <a:t> : Emerged as a first build tool 40 years back</a:t>
          </a:r>
          <a:endParaRPr lang="en-US" sz="1400" dirty="0"/>
        </a:p>
      </dgm:t>
    </dgm:pt>
    <dgm:pt modelId="{74A600B1-94CE-449E-B051-4F142ECD5F70}" type="parTrans" cxnId="{C52D160B-38E0-4C13-AA12-003D8C997830}">
      <dgm:prSet/>
      <dgm:spPr/>
      <dgm:t>
        <a:bodyPr/>
        <a:lstStyle/>
        <a:p>
          <a:endParaRPr lang="en-US"/>
        </a:p>
      </dgm:t>
    </dgm:pt>
    <dgm:pt modelId="{C3443D6A-3C1F-4A9E-BA47-4E55BFA8178A}" type="sibTrans" cxnId="{C52D160B-38E0-4C13-AA12-003D8C997830}">
      <dgm:prSet/>
      <dgm:spPr/>
      <dgm:t>
        <a:bodyPr/>
        <a:lstStyle/>
        <a:p>
          <a:endParaRPr lang="en-US"/>
        </a:p>
      </dgm:t>
    </dgm:pt>
    <dgm:pt modelId="{998EB91A-3B7D-410D-AED6-2AD8A7D0491A}">
      <dgm:prSet phldrT="[Text]" custT="1"/>
      <dgm:spPr/>
      <dgm:t>
        <a:bodyPr/>
        <a:lstStyle/>
        <a:p>
          <a:r>
            <a:rPr lang="en-US" sz="1600" dirty="0" smtClean="0"/>
            <a:t>Apache</a:t>
          </a:r>
          <a:r>
            <a:rPr lang="en-US" sz="1000" dirty="0" smtClean="0"/>
            <a:t> Ant</a:t>
          </a:r>
          <a:endParaRPr lang="en-US" sz="1000" dirty="0"/>
        </a:p>
      </dgm:t>
    </dgm:pt>
    <dgm:pt modelId="{6DAFDA15-3537-4D68-B87D-61359C27AB27}" type="parTrans" cxnId="{F34AEA40-6ABB-41B9-9A35-DD762158B82D}">
      <dgm:prSet/>
      <dgm:spPr/>
      <dgm:t>
        <a:bodyPr/>
        <a:lstStyle/>
        <a:p>
          <a:endParaRPr lang="en-US"/>
        </a:p>
      </dgm:t>
    </dgm:pt>
    <dgm:pt modelId="{7C3CA86C-D1F3-4F72-9B9C-3C8892EAC9EB}" type="sibTrans" cxnId="{F34AEA40-6ABB-41B9-9A35-DD762158B82D}">
      <dgm:prSet/>
      <dgm:spPr/>
      <dgm:t>
        <a:bodyPr/>
        <a:lstStyle/>
        <a:p>
          <a:endParaRPr lang="en-US"/>
        </a:p>
      </dgm:t>
    </dgm:pt>
    <dgm:pt modelId="{56A730BD-2799-4D33-92A7-6C8EC7B747A3}">
      <dgm:prSet phldrT="[Text]" custT="1"/>
      <dgm:spPr/>
      <dgm:t>
        <a:bodyPr/>
        <a:lstStyle/>
        <a:p>
          <a:r>
            <a:rPr lang="en-US" sz="1400" dirty="0" smtClean="0"/>
            <a:t>+</a:t>
          </a:r>
          <a:r>
            <a:rPr lang="en-US" sz="1400" dirty="0" err="1" smtClean="0"/>
            <a:t>ve</a:t>
          </a:r>
          <a:r>
            <a:rPr lang="en-US" sz="1400" dirty="0" smtClean="0"/>
            <a:t> : First ‘Modern build tool’, Written in  and specifically for Java, Complete control of build process  &amp; low learning curve	</a:t>
          </a:r>
          <a:endParaRPr lang="en-US" sz="1400" dirty="0"/>
        </a:p>
      </dgm:t>
    </dgm:pt>
    <dgm:pt modelId="{AF7D3A2B-E087-442A-AE2D-72219A37F6CD}" type="parTrans" cxnId="{BC63EEFF-A30F-4E7C-A520-6952A38420D4}">
      <dgm:prSet/>
      <dgm:spPr/>
      <dgm:t>
        <a:bodyPr/>
        <a:lstStyle/>
        <a:p>
          <a:endParaRPr lang="en-US"/>
        </a:p>
      </dgm:t>
    </dgm:pt>
    <dgm:pt modelId="{3B2510DF-9D85-46E1-B110-987357B265D9}" type="sibTrans" cxnId="{BC63EEFF-A30F-4E7C-A520-6952A38420D4}">
      <dgm:prSet/>
      <dgm:spPr/>
      <dgm:t>
        <a:bodyPr/>
        <a:lstStyle/>
        <a:p>
          <a:endParaRPr lang="en-US"/>
        </a:p>
      </dgm:t>
    </dgm:pt>
    <dgm:pt modelId="{0A1BC529-FAE9-4B85-AE8F-C2A4C6BDBA7C}">
      <dgm:prSet phldrT="[Text]" custT="1"/>
      <dgm:spPr/>
      <dgm:t>
        <a:bodyPr/>
        <a:lstStyle/>
        <a:p>
          <a:r>
            <a:rPr lang="en-US" sz="1600" dirty="0" smtClean="0"/>
            <a:t>Maven</a:t>
          </a:r>
          <a:endParaRPr lang="en-US" sz="1600" dirty="0"/>
        </a:p>
      </dgm:t>
    </dgm:pt>
    <dgm:pt modelId="{FE9BD592-03DE-46A7-A799-0041CA2E15F5}" type="parTrans" cxnId="{88438EFA-838F-440C-9ABF-4F630B200DFE}">
      <dgm:prSet/>
      <dgm:spPr/>
      <dgm:t>
        <a:bodyPr/>
        <a:lstStyle/>
        <a:p>
          <a:endParaRPr lang="en-US"/>
        </a:p>
      </dgm:t>
    </dgm:pt>
    <dgm:pt modelId="{9AF0E413-88BD-4563-BA70-36FBF25E13BD}" type="sibTrans" cxnId="{88438EFA-838F-440C-9ABF-4F630B200DFE}">
      <dgm:prSet/>
      <dgm:spPr/>
      <dgm:t>
        <a:bodyPr/>
        <a:lstStyle/>
        <a:p>
          <a:endParaRPr lang="en-US"/>
        </a:p>
      </dgm:t>
    </dgm:pt>
    <dgm:pt modelId="{EF268E5E-CA49-4158-B22D-9A1F7F24B98D}">
      <dgm:prSet phldrT="[Text]"/>
      <dgm:spPr/>
      <dgm:t>
        <a:bodyPr/>
        <a:lstStyle/>
        <a:p>
          <a:r>
            <a:rPr lang="en-US" dirty="0" smtClean="0"/>
            <a:t>+</a:t>
          </a:r>
          <a:r>
            <a:rPr lang="en-US" dirty="0" err="1" smtClean="0"/>
            <a:t>ve</a:t>
          </a:r>
          <a:r>
            <a:rPr lang="en-US" dirty="0" smtClean="0"/>
            <a:t> : Convention over Configuration, Killer feature : Checking &amp; Auto resolving dependencies over network, Standard project structure &amp; build lifecycle</a:t>
          </a:r>
          <a:endParaRPr lang="en-US" dirty="0"/>
        </a:p>
      </dgm:t>
    </dgm:pt>
    <dgm:pt modelId="{E2EF9760-E47F-4D26-A5D2-FE9CE4930DCA}" type="parTrans" cxnId="{9D65B6FB-7E15-4378-8E1F-AD2FCE41E9A7}">
      <dgm:prSet/>
      <dgm:spPr/>
      <dgm:t>
        <a:bodyPr/>
        <a:lstStyle/>
        <a:p>
          <a:endParaRPr lang="en-US"/>
        </a:p>
      </dgm:t>
    </dgm:pt>
    <dgm:pt modelId="{3E952E94-3C83-4825-8D1A-AED2B3DD9E2B}" type="sibTrans" cxnId="{9D65B6FB-7E15-4378-8E1F-AD2FCE41E9A7}">
      <dgm:prSet/>
      <dgm:spPr/>
      <dgm:t>
        <a:bodyPr/>
        <a:lstStyle/>
        <a:p>
          <a:endParaRPr lang="en-US"/>
        </a:p>
      </dgm:t>
    </dgm:pt>
    <dgm:pt modelId="{8DF451FB-3791-45FA-94D6-2E634F8AA6A3}">
      <dgm:prSet phldrT="[Text]" custT="1"/>
      <dgm:spPr/>
      <dgm:t>
        <a:bodyPr/>
        <a:lstStyle/>
        <a:p>
          <a:r>
            <a:rPr lang="en-US" sz="1600" dirty="0" smtClean="0"/>
            <a:t>Gradle</a:t>
          </a:r>
          <a:endParaRPr lang="en-US" sz="1600" dirty="0"/>
        </a:p>
      </dgm:t>
    </dgm:pt>
    <dgm:pt modelId="{CE52D611-E95B-42D3-A61F-1AA3EEACED3C}" type="parTrans" cxnId="{A39D40F5-38B9-44F3-8850-F609F208021D}">
      <dgm:prSet/>
      <dgm:spPr/>
      <dgm:t>
        <a:bodyPr/>
        <a:lstStyle/>
        <a:p>
          <a:endParaRPr lang="en-US"/>
        </a:p>
      </dgm:t>
    </dgm:pt>
    <dgm:pt modelId="{E96E853B-23A1-4297-ABA7-A682975CB21E}" type="sibTrans" cxnId="{A39D40F5-38B9-44F3-8850-F609F208021D}">
      <dgm:prSet/>
      <dgm:spPr/>
      <dgm:t>
        <a:bodyPr/>
        <a:lstStyle/>
        <a:p>
          <a:endParaRPr lang="en-US"/>
        </a:p>
      </dgm:t>
    </dgm:pt>
    <dgm:pt modelId="{E60B9F93-7BDC-4A06-8F92-8D4340ABCAA6}">
      <dgm:prSet phldrT="[Text]"/>
      <dgm:spPr/>
      <dgm:t>
        <a:bodyPr/>
        <a:lstStyle/>
        <a:p>
          <a:r>
            <a:rPr lang="en-US" b="0" dirty="0" smtClean="0"/>
            <a:t>SBT</a:t>
          </a:r>
          <a:endParaRPr lang="en-US" b="0" dirty="0"/>
        </a:p>
      </dgm:t>
    </dgm:pt>
    <dgm:pt modelId="{67269781-5740-41A5-8A85-FFA3FB5A9B54}" type="parTrans" cxnId="{AA2352FB-2A8B-41EC-8304-F69D3067947A}">
      <dgm:prSet/>
      <dgm:spPr/>
      <dgm:t>
        <a:bodyPr/>
        <a:lstStyle/>
        <a:p>
          <a:endParaRPr lang="en-US"/>
        </a:p>
      </dgm:t>
    </dgm:pt>
    <dgm:pt modelId="{931CB55E-C3E4-4CF8-9015-499CFB451ED6}" type="sibTrans" cxnId="{AA2352FB-2A8B-41EC-8304-F69D3067947A}">
      <dgm:prSet/>
      <dgm:spPr/>
      <dgm:t>
        <a:bodyPr/>
        <a:lstStyle/>
        <a:p>
          <a:endParaRPr lang="en-US"/>
        </a:p>
      </dgm:t>
    </dgm:pt>
    <dgm:pt modelId="{1B845DBB-383A-4598-8BF4-4D33C059761D}">
      <dgm:prSet phldrT="[Text]"/>
      <dgm:spPr/>
      <dgm:t>
        <a:bodyPr/>
        <a:lstStyle/>
        <a:p>
          <a:r>
            <a:rPr lang="en-US" dirty="0" smtClean="0"/>
            <a:t>+</a:t>
          </a:r>
          <a:r>
            <a:rPr lang="en-US" dirty="0" err="1" smtClean="0"/>
            <a:t>ve</a:t>
          </a:r>
          <a:r>
            <a:rPr lang="en-US" dirty="0" smtClean="0"/>
            <a:t> : Less boilerplate code due to own DSL, Best of both tool - Ant’s power and flexibility  + Maven’s dependency management and conventional approach</a:t>
          </a:r>
          <a:endParaRPr lang="en-US" dirty="0"/>
        </a:p>
      </dgm:t>
    </dgm:pt>
    <dgm:pt modelId="{3A486E14-8A31-407A-AE16-C9ED4BC4B7A9}" type="parTrans" cxnId="{D8FA5679-0674-4A24-A614-ADB6890A210E}">
      <dgm:prSet/>
      <dgm:spPr/>
      <dgm:t>
        <a:bodyPr/>
        <a:lstStyle/>
        <a:p>
          <a:endParaRPr lang="en-US"/>
        </a:p>
      </dgm:t>
    </dgm:pt>
    <dgm:pt modelId="{6205DF96-3276-4C7E-960F-E1E2574DA64D}" type="sibTrans" cxnId="{D8FA5679-0674-4A24-A614-ADB6890A210E}">
      <dgm:prSet/>
      <dgm:spPr/>
      <dgm:t>
        <a:bodyPr/>
        <a:lstStyle/>
        <a:p>
          <a:endParaRPr lang="en-US"/>
        </a:p>
      </dgm:t>
    </dgm:pt>
    <dgm:pt modelId="{B221BC5D-09FD-48B1-9780-3D2CE5A67BEA}">
      <dgm:prSet phldrT="[Text]"/>
      <dgm:spPr/>
      <dgm:t>
        <a:bodyPr/>
        <a:lstStyle/>
        <a:p>
          <a:r>
            <a:rPr lang="en-US" dirty="0" smtClean="0"/>
            <a:t>-</a:t>
          </a:r>
          <a:r>
            <a:rPr lang="en-US" dirty="0" err="1" smtClean="0"/>
            <a:t>ve</a:t>
          </a:r>
          <a:r>
            <a:rPr lang="en-US" dirty="0" smtClean="0"/>
            <a:t> : One has  to learn DSL</a:t>
          </a:r>
          <a:endParaRPr lang="en-US" dirty="0"/>
        </a:p>
      </dgm:t>
    </dgm:pt>
    <dgm:pt modelId="{E8FC4F60-6795-4E5E-99E2-AC0F1000709D}" type="parTrans" cxnId="{828FDAA9-2782-4262-9701-43268CC5B00F}">
      <dgm:prSet/>
      <dgm:spPr/>
      <dgm:t>
        <a:bodyPr/>
        <a:lstStyle/>
        <a:p>
          <a:endParaRPr lang="en-US"/>
        </a:p>
      </dgm:t>
    </dgm:pt>
    <dgm:pt modelId="{F5811A4F-F4BA-472B-8F15-612BBCCFDF4F}" type="sibTrans" cxnId="{828FDAA9-2782-4262-9701-43268CC5B00F}">
      <dgm:prSet/>
      <dgm:spPr/>
      <dgm:t>
        <a:bodyPr/>
        <a:lstStyle/>
        <a:p>
          <a:endParaRPr lang="en-US"/>
        </a:p>
      </dgm:t>
    </dgm:pt>
    <dgm:pt modelId="{88DFAA73-F71A-4569-97B1-A7B2ABFB829E}">
      <dgm:prSet phldrT="[Text]"/>
      <dgm:spPr/>
      <dgm:t>
        <a:bodyPr/>
        <a:lstStyle/>
        <a:p>
          <a:r>
            <a:rPr lang="en-US" b="0" dirty="0" smtClean="0"/>
            <a:t>+</a:t>
          </a:r>
          <a:r>
            <a:rPr lang="en-US" b="0" dirty="0" err="1" smtClean="0"/>
            <a:t>ve</a:t>
          </a:r>
          <a:r>
            <a:rPr lang="en-US" b="0" dirty="0" smtClean="0"/>
            <a:t> : Triggered execution mode for CI of compile/test, Incremental compilation, Less verbose than pom.xml, Scala REPL in-built</a:t>
          </a:r>
          <a:endParaRPr lang="en-US" b="1" dirty="0"/>
        </a:p>
      </dgm:t>
    </dgm:pt>
    <dgm:pt modelId="{EEBD273D-2F9A-454A-BA2A-DDA2AE835F7A}" type="parTrans" cxnId="{4B188032-9CD3-4723-8262-2C05B0D73C54}">
      <dgm:prSet/>
      <dgm:spPr/>
      <dgm:t>
        <a:bodyPr/>
        <a:lstStyle/>
        <a:p>
          <a:endParaRPr lang="en-US"/>
        </a:p>
      </dgm:t>
    </dgm:pt>
    <dgm:pt modelId="{AD7899CE-8B86-4C5B-9020-01D2455D0132}" type="sibTrans" cxnId="{4B188032-9CD3-4723-8262-2C05B0D73C54}">
      <dgm:prSet/>
      <dgm:spPr/>
      <dgm:t>
        <a:bodyPr/>
        <a:lstStyle/>
        <a:p>
          <a:endParaRPr lang="en-US"/>
        </a:p>
      </dgm:t>
    </dgm:pt>
    <dgm:pt modelId="{F4268E5D-5278-49E5-8AB1-44F3B7F26056}">
      <dgm:prSet phldrT="[Text]"/>
      <dgm:spPr/>
      <dgm:t>
        <a:bodyPr/>
        <a:lstStyle/>
        <a:p>
          <a:r>
            <a:rPr lang="en-US" b="0" dirty="0" smtClean="0"/>
            <a:t>-</a:t>
          </a:r>
          <a:r>
            <a:rPr lang="en-US" b="0" dirty="0" err="1" smtClean="0"/>
            <a:t>ve</a:t>
          </a:r>
          <a:r>
            <a:rPr lang="en-US" b="0" dirty="0" smtClean="0"/>
            <a:t> : No SBT built-in plugin yet for Eclipse, Learning DSL</a:t>
          </a:r>
          <a:endParaRPr lang="en-US" b="0" dirty="0"/>
        </a:p>
      </dgm:t>
    </dgm:pt>
    <dgm:pt modelId="{6CC8C984-9E37-4CBC-B607-E5D3511275D5}" type="parTrans" cxnId="{9FB0EFA9-42BA-442C-A8D8-82ABA4C6B149}">
      <dgm:prSet/>
      <dgm:spPr/>
      <dgm:t>
        <a:bodyPr/>
        <a:lstStyle/>
        <a:p>
          <a:endParaRPr lang="en-US"/>
        </a:p>
      </dgm:t>
    </dgm:pt>
    <dgm:pt modelId="{BE2428B4-EF45-45F9-B994-D122CD604C9C}" type="sibTrans" cxnId="{9FB0EFA9-42BA-442C-A8D8-82ABA4C6B149}">
      <dgm:prSet/>
      <dgm:spPr/>
      <dgm:t>
        <a:bodyPr/>
        <a:lstStyle/>
        <a:p>
          <a:endParaRPr lang="en-US"/>
        </a:p>
      </dgm:t>
    </dgm:pt>
    <dgm:pt modelId="{21DAB927-C1D2-42B9-9261-5145ADE880BA}">
      <dgm:prSet phldrT="[Text]" custT="1"/>
      <dgm:spPr/>
      <dgm:t>
        <a:bodyPr/>
        <a:lstStyle/>
        <a:p>
          <a:r>
            <a:rPr lang="en-US" sz="1400" dirty="0" smtClean="0"/>
            <a:t>-</a:t>
          </a:r>
          <a:r>
            <a:rPr lang="en-US" sz="1400" dirty="0" err="1" smtClean="0"/>
            <a:t>ve</a:t>
          </a:r>
          <a:r>
            <a:rPr lang="en-US" sz="1400" dirty="0" smtClean="0"/>
            <a:t> : Not portable and No native compatibility with Windows thus not suitable for platform independent language like Java</a:t>
          </a:r>
          <a:endParaRPr lang="en-US" sz="1400" dirty="0"/>
        </a:p>
      </dgm:t>
    </dgm:pt>
    <dgm:pt modelId="{04B88856-C57A-4989-91BC-0ED3736AE295}" type="sibTrans" cxnId="{11DF075B-8C8C-4CC4-81D2-996C58F60551}">
      <dgm:prSet/>
      <dgm:spPr/>
      <dgm:t>
        <a:bodyPr/>
        <a:lstStyle/>
        <a:p>
          <a:endParaRPr lang="en-US"/>
        </a:p>
      </dgm:t>
    </dgm:pt>
    <dgm:pt modelId="{E617AECD-DDD6-4173-9253-38C827428AEF}" type="parTrans" cxnId="{11DF075B-8C8C-4CC4-81D2-996C58F60551}">
      <dgm:prSet/>
      <dgm:spPr/>
      <dgm:t>
        <a:bodyPr/>
        <a:lstStyle/>
        <a:p>
          <a:endParaRPr lang="en-US"/>
        </a:p>
      </dgm:t>
    </dgm:pt>
    <dgm:pt modelId="{25CFEC0E-2B54-42F5-B987-00E2A7A55097}">
      <dgm:prSet custT="1"/>
      <dgm:spPr/>
      <dgm:t>
        <a:bodyPr/>
        <a:lstStyle/>
        <a:p>
          <a:r>
            <a:rPr lang="en-US" sz="1400" dirty="0" smtClean="0"/>
            <a:t>-</a:t>
          </a:r>
          <a:r>
            <a:rPr lang="en-US" sz="1400" dirty="0" err="1" smtClean="0"/>
            <a:t>ve</a:t>
          </a:r>
          <a:r>
            <a:rPr lang="en-US" sz="1400" dirty="0" smtClean="0"/>
            <a:t>  : Procedural programming approach using xml becomes lengthy, Highly verbose</a:t>
          </a:r>
          <a:endParaRPr lang="en-US" sz="1400" dirty="0"/>
        </a:p>
      </dgm:t>
    </dgm:pt>
    <dgm:pt modelId="{5B7356DD-CE77-4908-BFDC-8D36BD753CDD}" type="parTrans" cxnId="{0BC9D7C9-A00F-41B1-93FA-CA84FA48E69F}">
      <dgm:prSet/>
      <dgm:spPr/>
      <dgm:t>
        <a:bodyPr/>
        <a:lstStyle/>
        <a:p>
          <a:endParaRPr lang="en-US"/>
        </a:p>
      </dgm:t>
    </dgm:pt>
    <dgm:pt modelId="{6CB9C8F0-E747-42BD-8DE7-98040B107299}" type="sibTrans" cxnId="{0BC9D7C9-A00F-41B1-93FA-CA84FA48E69F}">
      <dgm:prSet/>
      <dgm:spPr/>
      <dgm:t>
        <a:bodyPr/>
        <a:lstStyle/>
        <a:p>
          <a:endParaRPr lang="en-US"/>
        </a:p>
      </dgm:t>
    </dgm:pt>
    <dgm:pt modelId="{F4AB7569-F686-4A32-8961-424AE591BFBB}">
      <dgm:prSet phldrT="[Text]"/>
      <dgm:spPr/>
      <dgm:t>
        <a:bodyPr/>
        <a:lstStyle/>
        <a:p>
          <a:r>
            <a:rPr lang="en-US" dirty="0" smtClean="0"/>
            <a:t>-</a:t>
          </a:r>
          <a:r>
            <a:rPr lang="en-US" dirty="0" err="1" smtClean="0"/>
            <a:t>ve</a:t>
          </a:r>
          <a:r>
            <a:rPr lang="en-US" dirty="0" smtClean="0"/>
            <a:t> : Less control, Predefined structure of build script so less flexible, Highly verbose due to xml</a:t>
          </a:r>
          <a:endParaRPr lang="en-US" dirty="0"/>
        </a:p>
      </dgm:t>
    </dgm:pt>
    <dgm:pt modelId="{E397A6E2-07CB-4509-99E4-09A8E9262E59}" type="parTrans" cxnId="{F211C99F-E5A4-4FE0-AF66-AE75971A8D09}">
      <dgm:prSet/>
      <dgm:spPr/>
      <dgm:t>
        <a:bodyPr/>
        <a:lstStyle/>
        <a:p>
          <a:endParaRPr lang="en-US"/>
        </a:p>
      </dgm:t>
    </dgm:pt>
    <dgm:pt modelId="{C3627B9E-0209-4987-9B1F-AA554672FED9}" type="sibTrans" cxnId="{F211C99F-E5A4-4FE0-AF66-AE75971A8D09}">
      <dgm:prSet/>
      <dgm:spPr/>
      <dgm:t>
        <a:bodyPr/>
        <a:lstStyle/>
        <a:p>
          <a:endParaRPr lang="en-US"/>
        </a:p>
      </dgm:t>
    </dgm:pt>
    <dgm:pt modelId="{9536E0B3-83CB-40B6-BC6C-0610D5AAA622}" type="pres">
      <dgm:prSet presAssocID="{ED2C3774-B517-4CAB-9908-EE7BD9E021C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660865-561E-49E9-A208-0DDDBCDB28EA}" type="pres">
      <dgm:prSet presAssocID="{2EEB25E7-03F7-4425-B47B-F18DC204DA45}" presName="composite" presStyleCnt="0"/>
      <dgm:spPr/>
    </dgm:pt>
    <dgm:pt modelId="{FF9EF649-5254-4693-8321-C545EF9CA4E6}" type="pres">
      <dgm:prSet presAssocID="{2EEB25E7-03F7-4425-B47B-F18DC204DA45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64F2C-7EC3-43DA-B233-A135AB50B886}" type="pres">
      <dgm:prSet presAssocID="{2EEB25E7-03F7-4425-B47B-F18DC204DA45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F6D7E-71D5-4B0D-8F7E-CFB66A3B126B}" type="pres">
      <dgm:prSet presAssocID="{38321551-8234-437E-81CF-C9354E727CD8}" presName="sp" presStyleCnt="0"/>
      <dgm:spPr/>
    </dgm:pt>
    <dgm:pt modelId="{6B0C449E-EC9E-4AAA-9531-94FD55EF1709}" type="pres">
      <dgm:prSet presAssocID="{998EB91A-3B7D-410D-AED6-2AD8A7D0491A}" presName="composite" presStyleCnt="0"/>
      <dgm:spPr/>
    </dgm:pt>
    <dgm:pt modelId="{2D7DD317-ECDF-4A58-8411-7D57033F61B8}" type="pres">
      <dgm:prSet presAssocID="{998EB91A-3B7D-410D-AED6-2AD8A7D0491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3EEF3-B8D1-4773-BA83-2F461D49BBD8}" type="pres">
      <dgm:prSet presAssocID="{998EB91A-3B7D-410D-AED6-2AD8A7D0491A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A799C-DAC4-4F12-B449-471DFF75E53D}" type="pres">
      <dgm:prSet presAssocID="{7C3CA86C-D1F3-4F72-9B9C-3C8892EAC9EB}" presName="sp" presStyleCnt="0"/>
      <dgm:spPr/>
    </dgm:pt>
    <dgm:pt modelId="{DBD096B4-C1D2-4E3B-8E49-0AE9A4F537A1}" type="pres">
      <dgm:prSet presAssocID="{0A1BC529-FAE9-4B85-AE8F-C2A4C6BDBA7C}" presName="composite" presStyleCnt="0"/>
      <dgm:spPr/>
    </dgm:pt>
    <dgm:pt modelId="{43BD950C-B867-4D3D-9E2C-5644638EAB96}" type="pres">
      <dgm:prSet presAssocID="{0A1BC529-FAE9-4B85-AE8F-C2A4C6BDBA7C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3A1DE-E7F8-43DB-B5C3-8AEAC855DEB2}" type="pres">
      <dgm:prSet presAssocID="{0A1BC529-FAE9-4B85-AE8F-C2A4C6BDBA7C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70F98-E846-4B04-A168-B20A9BFB98D6}" type="pres">
      <dgm:prSet presAssocID="{9AF0E413-88BD-4563-BA70-36FBF25E13BD}" presName="sp" presStyleCnt="0"/>
      <dgm:spPr/>
    </dgm:pt>
    <dgm:pt modelId="{992D6ECD-47A2-46C2-8C9B-9B27D17CF907}" type="pres">
      <dgm:prSet presAssocID="{8DF451FB-3791-45FA-94D6-2E634F8AA6A3}" presName="composite" presStyleCnt="0"/>
      <dgm:spPr/>
    </dgm:pt>
    <dgm:pt modelId="{714FF184-A6EE-4936-924B-B75C1C21970F}" type="pres">
      <dgm:prSet presAssocID="{8DF451FB-3791-45FA-94D6-2E634F8AA6A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0FFDC-59EA-4152-8923-EE355C984CC4}" type="pres">
      <dgm:prSet presAssocID="{8DF451FB-3791-45FA-94D6-2E634F8AA6A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890FB-0053-419A-9F25-7A55DF3DC7C7}" type="pres">
      <dgm:prSet presAssocID="{E96E853B-23A1-4297-ABA7-A682975CB21E}" presName="sp" presStyleCnt="0"/>
      <dgm:spPr/>
    </dgm:pt>
    <dgm:pt modelId="{731AD1FB-4CF2-4939-8ED1-B95F24BC645A}" type="pres">
      <dgm:prSet presAssocID="{E60B9F93-7BDC-4A06-8F92-8D4340ABCAA6}" presName="composite" presStyleCnt="0"/>
      <dgm:spPr/>
    </dgm:pt>
    <dgm:pt modelId="{44280B11-FEEF-4D92-908C-71FB72F1CD17}" type="pres">
      <dgm:prSet presAssocID="{E60B9F93-7BDC-4A06-8F92-8D4340ABCAA6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80882-1977-4222-BCFC-07A2846D947F}" type="pres">
      <dgm:prSet presAssocID="{E60B9F93-7BDC-4A06-8F92-8D4340ABCAA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9D40F5-38B9-44F3-8850-F609F208021D}" srcId="{ED2C3774-B517-4CAB-9908-EE7BD9E021C4}" destId="{8DF451FB-3791-45FA-94D6-2E634F8AA6A3}" srcOrd="3" destOrd="0" parTransId="{CE52D611-E95B-42D3-A61F-1AA3EEACED3C}" sibTransId="{E96E853B-23A1-4297-ABA7-A682975CB21E}"/>
    <dgm:cxn modelId="{5CC04DDD-7834-4C91-A4F1-503BC07FA4AF}" type="presOf" srcId="{E60B9F93-7BDC-4A06-8F92-8D4340ABCAA6}" destId="{44280B11-FEEF-4D92-908C-71FB72F1CD17}" srcOrd="0" destOrd="0" presId="urn:microsoft.com/office/officeart/2005/8/layout/chevron2"/>
    <dgm:cxn modelId="{C0628952-9595-47BB-9B46-A34982D40D57}" type="presOf" srcId="{21DAB927-C1D2-42B9-9261-5145ADE880BA}" destId="{53464F2C-7EC3-43DA-B233-A135AB50B886}" srcOrd="0" destOrd="1" presId="urn:microsoft.com/office/officeart/2005/8/layout/chevron2"/>
    <dgm:cxn modelId="{8834022C-EC97-4F68-95C1-749A7678539E}" type="presOf" srcId="{F4268E5D-5278-49E5-8AB1-44F3B7F26056}" destId="{1BA80882-1977-4222-BCFC-07A2846D947F}" srcOrd="0" destOrd="1" presId="urn:microsoft.com/office/officeart/2005/8/layout/chevron2"/>
    <dgm:cxn modelId="{FC86B92F-54FD-4FCC-8BCB-74DF62CF5FBE}" type="presOf" srcId="{EF268E5E-CA49-4158-B22D-9A1F7F24B98D}" destId="{2223A1DE-E7F8-43DB-B5C3-8AEAC855DEB2}" srcOrd="0" destOrd="0" presId="urn:microsoft.com/office/officeart/2005/8/layout/chevron2"/>
    <dgm:cxn modelId="{CCEFB84B-0C65-4E49-99CB-D1E80AE6586E}" type="presOf" srcId="{AB19794E-7DDC-4476-82D2-60E2A4639B1E}" destId="{53464F2C-7EC3-43DA-B233-A135AB50B886}" srcOrd="0" destOrd="0" presId="urn:microsoft.com/office/officeart/2005/8/layout/chevron2"/>
    <dgm:cxn modelId="{F34AEA40-6ABB-41B9-9A35-DD762158B82D}" srcId="{ED2C3774-B517-4CAB-9908-EE7BD9E021C4}" destId="{998EB91A-3B7D-410D-AED6-2AD8A7D0491A}" srcOrd="1" destOrd="0" parTransId="{6DAFDA15-3537-4D68-B87D-61359C27AB27}" sibTransId="{7C3CA86C-D1F3-4F72-9B9C-3C8892EAC9EB}"/>
    <dgm:cxn modelId="{9D65B6FB-7E15-4378-8E1F-AD2FCE41E9A7}" srcId="{0A1BC529-FAE9-4B85-AE8F-C2A4C6BDBA7C}" destId="{EF268E5E-CA49-4158-B22D-9A1F7F24B98D}" srcOrd="0" destOrd="0" parTransId="{E2EF9760-E47F-4D26-A5D2-FE9CE4930DCA}" sibTransId="{3E952E94-3C83-4825-8D1A-AED2B3DD9E2B}"/>
    <dgm:cxn modelId="{C52D160B-38E0-4C13-AA12-003D8C997830}" srcId="{2EEB25E7-03F7-4425-B47B-F18DC204DA45}" destId="{AB19794E-7DDC-4476-82D2-60E2A4639B1E}" srcOrd="0" destOrd="0" parTransId="{74A600B1-94CE-449E-B051-4F142ECD5F70}" sibTransId="{C3443D6A-3C1F-4A9E-BA47-4E55BFA8178A}"/>
    <dgm:cxn modelId="{794FEF65-6BCE-4D3E-8C9F-33BF4F2F7386}" srcId="{ED2C3774-B517-4CAB-9908-EE7BD9E021C4}" destId="{2EEB25E7-03F7-4425-B47B-F18DC204DA45}" srcOrd="0" destOrd="0" parTransId="{1E761665-FE7B-491F-9F48-D0FB9A5DD4E5}" sibTransId="{38321551-8234-437E-81CF-C9354E727CD8}"/>
    <dgm:cxn modelId="{F211C99F-E5A4-4FE0-AF66-AE75971A8D09}" srcId="{0A1BC529-FAE9-4B85-AE8F-C2A4C6BDBA7C}" destId="{F4AB7569-F686-4A32-8961-424AE591BFBB}" srcOrd="1" destOrd="0" parTransId="{E397A6E2-07CB-4509-99E4-09A8E9262E59}" sibTransId="{C3627B9E-0209-4987-9B1F-AA554672FED9}"/>
    <dgm:cxn modelId="{4EF01390-15DC-464A-A789-5A208E6AD9E9}" type="presOf" srcId="{88DFAA73-F71A-4569-97B1-A7B2ABFB829E}" destId="{1BA80882-1977-4222-BCFC-07A2846D947F}" srcOrd="0" destOrd="0" presId="urn:microsoft.com/office/officeart/2005/8/layout/chevron2"/>
    <dgm:cxn modelId="{88438EFA-838F-440C-9ABF-4F630B200DFE}" srcId="{ED2C3774-B517-4CAB-9908-EE7BD9E021C4}" destId="{0A1BC529-FAE9-4B85-AE8F-C2A4C6BDBA7C}" srcOrd="2" destOrd="0" parTransId="{FE9BD592-03DE-46A7-A799-0041CA2E15F5}" sibTransId="{9AF0E413-88BD-4563-BA70-36FBF25E13BD}"/>
    <dgm:cxn modelId="{9FB0EFA9-42BA-442C-A8D8-82ABA4C6B149}" srcId="{E60B9F93-7BDC-4A06-8F92-8D4340ABCAA6}" destId="{F4268E5D-5278-49E5-8AB1-44F3B7F26056}" srcOrd="1" destOrd="0" parTransId="{6CC8C984-9E37-4CBC-B607-E5D3511275D5}" sibTransId="{BE2428B4-EF45-45F9-B994-D122CD604C9C}"/>
    <dgm:cxn modelId="{2F4AF68B-21E6-44CB-BE13-67A802F6A8AC}" type="presOf" srcId="{25CFEC0E-2B54-42F5-B987-00E2A7A55097}" destId="{C5A3EEF3-B8D1-4773-BA83-2F461D49BBD8}" srcOrd="0" destOrd="1" presId="urn:microsoft.com/office/officeart/2005/8/layout/chevron2"/>
    <dgm:cxn modelId="{BC63EEFF-A30F-4E7C-A520-6952A38420D4}" srcId="{998EB91A-3B7D-410D-AED6-2AD8A7D0491A}" destId="{56A730BD-2799-4D33-92A7-6C8EC7B747A3}" srcOrd="0" destOrd="0" parTransId="{AF7D3A2B-E087-442A-AE2D-72219A37F6CD}" sibTransId="{3B2510DF-9D85-46E1-B110-987357B265D9}"/>
    <dgm:cxn modelId="{8F34301D-BB48-4D7B-AB66-F2624D8D5A5E}" type="presOf" srcId="{1B845DBB-383A-4598-8BF4-4D33C059761D}" destId="{5E10FFDC-59EA-4152-8923-EE355C984CC4}" srcOrd="0" destOrd="0" presId="urn:microsoft.com/office/officeart/2005/8/layout/chevron2"/>
    <dgm:cxn modelId="{4B188032-9CD3-4723-8262-2C05B0D73C54}" srcId="{E60B9F93-7BDC-4A06-8F92-8D4340ABCAA6}" destId="{88DFAA73-F71A-4569-97B1-A7B2ABFB829E}" srcOrd="0" destOrd="0" parTransId="{EEBD273D-2F9A-454A-BA2A-DDA2AE835F7A}" sibTransId="{AD7899CE-8B86-4C5B-9020-01D2455D0132}"/>
    <dgm:cxn modelId="{0BC9D7C9-A00F-41B1-93FA-CA84FA48E69F}" srcId="{998EB91A-3B7D-410D-AED6-2AD8A7D0491A}" destId="{25CFEC0E-2B54-42F5-B987-00E2A7A55097}" srcOrd="1" destOrd="0" parTransId="{5B7356DD-CE77-4908-BFDC-8D36BD753CDD}" sibTransId="{6CB9C8F0-E747-42BD-8DE7-98040B107299}"/>
    <dgm:cxn modelId="{AA2352FB-2A8B-41EC-8304-F69D3067947A}" srcId="{ED2C3774-B517-4CAB-9908-EE7BD9E021C4}" destId="{E60B9F93-7BDC-4A06-8F92-8D4340ABCAA6}" srcOrd="4" destOrd="0" parTransId="{67269781-5740-41A5-8A85-FFA3FB5A9B54}" sibTransId="{931CB55E-C3E4-4CF8-9015-499CFB451ED6}"/>
    <dgm:cxn modelId="{828FDAA9-2782-4262-9701-43268CC5B00F}" srcId="{8DF451FB-3791-45FA-94D6-2E634F8AA6A3}" destId="{B221BC5D-09FD-48B1-9780-3D2CE5A67BEA}" srcOrd="1" destOrd="0" parTransId="{E8FC4F60-6795-4E5E-99E2-AC0F1000709D}" sibTransId="{F5811A4F-F4BA-472B-8F15-612BBCCFDF4F}"/>
    <dgm:cxn modelId="{5B79253B-F872-4D3C-B895-F61D74E9B8EC}" type="presOf" srcId="{F4AB7569-F686-4A32-8961-424AE591BFBB}" destId="{2223A1DE-E7F8-43DB-B5C3-8AEAC855DEB2}" srcOrd="0" destOrd="1" presId="urn:microsoft.com/office/officeart/2005/8/layout/chevron2"/>
    <dgm:cxn modelId="{98121009-A5E9-43C5-958E-0DA187C3CAB6}" type="presOf" srcId="{998EB91A-3B7D-410D-AED6-2AD8A7D0491A}" destId="{2D7DD317-ECDF-4A58-8411-7D57033F61B8}" srcOrd="0" destOrd="0" presId="urn:microsoft.com/office/officeart/2005/8/layout/chevron2"/>
    <dgm:cxn modelId="{2C025F0D-BD01-4BCF-B50D-DFA2CA15B7AF}" type="presOf" srcId="{56A730BD-2799-4D33-92A7-6C8EC7B747A3}" destId="{C5A3EEF3-B8D1-4773-BA83-2F461D49BBD8}" srcOrd="0" destOrd="0" presId="urn:microsoft.com/office/officeart/2005/8/layout/chevron2"/>
    <dgm:cxn modelId="{D5BBBE81-19DD-4DB0-9715-D0DF6C72A346}" type="presOf" srcId="{B221BC5D-09FD-48B1-9780-3D2CE5A67BEA}" destId="{5E10FFDC-59EA-4152-8923-EE355C984CC4}" srcOrd="0" destOrd="1" presId="urn:microsoft.com/office/officeart/2005/8/layout/chevron2"/>
    <dgm:cxn modelId="{D8FA5679-0674-4A24-A614-ADB6890A210E}" srcId="{8DF451FB-3791-45FA-94D6-2E634F8AA6A3}" destId="{1B845DBB-383A-4598-8BF4-4D33C059761D}" srcOrd="0" destOrd="0" parTransId="{3A486E14-8A31-407A-AE16-C9ED4BC4B7A9}" sibTransId="{6205DF96-3276-4C7E-960F-E1E2574DA64D}"/>
    <dgm:cxn modelId="{11DF075B-8C8C-4CC4-81D2-996C58F60551}" srcId="{2EEB25E7-03F7-4425-B47B-F18DC204DA45}" destId="{21DAB927-C1D2-42B9-9261-5145ADE880BA}" srcOrd="1" destOrd="0" parTransId="{E617AECD-DDD6-4173-9253-38C827428AEF}" sibTransId="{04B88856-C57A-4989-91BC-0ED3736AE295}"/>
    <dgm:cxn modelId="{EDC0F0CB-B1A8-4A3A-926E-F7B70FAC937A}" type="presOf" srcId="{0A1BC529-FAE9-4B85-AE8F-C2A4C6BDBA7C}" destId="{43BD950C-B867-4D3D-9E2C-5644638EAB96}" srcOrd="0" destOrd="0" presId="urn:microsoft.com/office/officeart/2005/8/layout/chevron2"/>
    <dgm:cxn modelId="{8EE23B32-E22E-45FB-A55D-85823311CC66}" type="presOf" srcId="{8DF451FB-3791-45FA-94D6-2E634F8AA6A3}" destId="{714FF184-A6EE-4936-924B-B75C1C21970F}" srcOrd="0" destOrd="0" presId="urn:microsoft.com/office/officeart/2005/8/layout/chevron2"/>
    <dgm:cxn modelId="{8219A157-85B3-4810-99C5-B4A0DE68997F}" type="presOf" srcId="{2EEB25E7-03F7-4425-B47B-F18DC204DA45}" destId="{FF9EF649-5254-4693-8321-C545EF9CA4E6}" srcOrd="0" destOrd="0" presId="urn:microsoft.com/office/officeart/2005/8/layout/chevron2"/>
    <dgm:cxn modelId="{FC03EECB-F277-4640-ADD9-541DE79582CD}" type="presOf" srcId="{ED2C3774-B517-4CAB-9908-EE7BD9E021C4}" destId="{9536E0B3-83CB-40B6-BC6C-0610D5AAA622}" srcOrd="0" destOrd="0" presId="urn:microsoft.com/office/officeart/2005/8/layout/chevron2"/>
    <dgm:cxn modelId="{42656A5A-0A0B-4724-9EC4-4D415A1EFDE4}" type="presParOf" srcId="{9536E0B3-83CB-40B6-BC6C-0610D5AAA622}" destId="{C7660865-561E-49E9-A208-0DDDBCDB28EA}" srcOrd="0" destOrd="0" presId="urn:microsoft.com/office/officeart/2005/8/layout/chevron2"/>
    <dgm:cxn modelId="{325C941E-6053-4AC3-9F43-C1BC8FC7FABE}" type="presParOf" srcId="{C7660865-561E-49E9-A208-0DDDBCDB28EA}" destId="{FF9EF649-5254-4693-8321-C545EF9CA4E6}" srcOrd="0" destOrd="0" presId="urn:microsoft.com/office/officeart/2005/8/layout/chevron2"/>
    <dgm:cxn modelId="{7250F8B0-23A7-4D27-8485-D4BA04177955}" type="presParOf" srcId="{C7660865-561E-49E9-A208-0DDDBCDB28EA}" destId="{53464F2C-7EC3-43DA-B233-A135AB50B886}" srcOrd="1" destOrd="0" presId="urn:microsoft.com/office/officeart/2005/8/layout/chevron2"/>
    <dgm:cxn modelId="{51CDA43B-A01A-4504-9776-C311316DE247}" type="presParOf" srcId="{9536E0B3-83CB-40B6-BC6C-0610D5AAA622}" destId="{BB4F6D7E-71D5-4B0D-8F7E-CFB66A3B126B}" srcOrd="1" destOrd="0" presId="urn:microsoft.com/office/officeart/2005/8/layout/chevron2"/>
    <dgm:cxn modelId="{59E2BDCD-671B-4B9B-A477-C13F3A65421C}" type="presParOf" srcId="{9536E0B3-83CB-40B6-BC6C-0610D5AAA622}" destId="{6B0C449E-EC9E-4AAA-9531-94FD55EF1709}" srcOrd="2" destOrd="0" presId="urn:microsoft.com/office/officeart/2005/8/layout/chevron2"/>
    <dgm:cxn modelId="{393D65C5-5FFF-4F15-A183-9DDF7241B7E7}" type="presParOf" srcId="{6B0C449E-EC9E-4AAA-9531-94FD55EF1709}" destId="{2D7DD317-ECDF-4A58-8411-7D57033F61B8}" srcOrd="0" destOrd="0" presId="urn:microsoft.com/office/officeart/2005/8/layout/chevron2"/>
    <dgm:cxn modelId="{C99AA278-7704-4B83-B4EC-F84AE3813466}" type="presParOf" srcId="{6B0C449E-EC9E-4AAA-9531-94FD55EF1709}" destId="{C5A3EEF3-B8D1-4773-BA83-2F461D49BBD8}" srcOrd="1" destOrd="0" presId="urn:microsoft.com/office/officeart/2005/8/layout/chevron2"/>
    <dgm:cxn modelId="{0696ACE8-D50A-4FDD-8DCE-CAC04D89E1AA}" type="presParOf" srcId="{9536E0B3-83CB-40B6-BC6C-0610D5AAA622}" destId="{E70A799C-DAC4-4F12-B449-471DFF75E53D}" srcOrd="3" destOrd="0" presId="urn:microsoft.com/office/officeart/2005/8/layout/chevron2"/>
    <dgm:cxn modelId="{8A496D1B-42A0-4797-B0ED-C59173030127}" type="presParOf" srcId="{9536E0B3-83CB-40B6-BC6C-0610D5AAA622}" destId="{DBD096B4-C1D2-4E3B-8E49-0AE9A4F537A1}" srcOrd="4" destOrd="0" presId="urn:microsoft.com/office/officeart/2005/8/layout/chevron2"/>
    <dgm:cxn modelId="{5A176565-01F2-47C6-996D-FAF592D86A5C}" type="presParOf" srcId="{DBD096B4-C1D2-4E3B-8E49-0AE9A4F537A1}" destId="{43BD950C-B867-4D3D-9E2C-5644638EAB96}" srcOrd="0" destOrd="0" presId="urn:microsoft.com/office/officeart/2005/8/layout/chevron2"/>
    <dgm:cxn modelId="{7B3CB4CB-7E6E-4B35-8E6D-4203ACEC9589}" type="presParOf" srcId="{DBD096B4-C1D2-4E3B-8E49-0AE9A4F537A1}" destId="{2223A1DE-E7F8-43DB-B5C3-8AEAC855DEB2}" srcOrd="1" destOrd="0" presId="urn:microsoft.com/office/officeart/2005/8/layout/chevron2"/>
    <dgm:cxn modelId="{0443E24C-41B4-4E5F-B12F-16D4814C1C47}" type="presParOf" srcId="{9536E0B3-83CB-40B6-BC6C-0610D5AAA622}" destId="{EC070F98-E846-4B04-A168-B20A9BFB98D6}" srcOrd="5" destOrd="0" presId="urn:microsoft.com/office/officeart/2005/8/layout/chevron2"/>
    <dgm:cxn modelId="{F8F8E77F-10C0-40B0-ADC0-05E2EE68CA14}" type="presParOf" srcId="{9536E0B3-83CB-40B6-BC6C-0610D5AAA622}" destId="{992D6ECD-47A2-46C2-8C9B-9B27D17CF907}" srcOrd="6" destOrd="0" presId="urn:microsoft.com/office/officeart/2005/8/layout/chevron2"/>
    <dgm:cxn modelId="{206BE939-F4D7-45BF-A0CB-C8963C89C6ED}" type="presParOf" srcId="{992D6ECD-47A2-46C2-8C9B-9B27D17CF907}" destId="{714FF184-A6EE-4936-924B-B75C1C21970F}" srcOrd="0" destOrd="0" presId="urn:microsoft.com/office/officeart/2005/8/layout/chevron2"/>
    <dgm:cxn modelId="{575F4003-DCDB-4916-9366-6A4B97CEFC0E}" type="presParOf" srcId="{992D6ECD-47A2-46C2-8C9B-9B27D17CF907}" destId="{5E10FFDC-59EA-4152-8923-EE355C984CC4}" srcOrd="1" destOrd="0" presId="urn:microsoft.com/office/officeart/2005/8/layout/chevron2"/>
    <dgm:cxn modelId="{A20C9233-0E04-47AF-BA1B-CE23F5D4DC5C}" type="presParOf" srcId="{9536E0B3-83CB-40B6-BC6C-0610D5AAA622}" destId="{948890FB-0053-419A-9F25-7A55DF3DC7C7}" srcOrd="7" destOrd="0" presId="urn:microsoft.com/office/officeart/2005/8/layout/chevron2"/>
    <dgm:cxn modelId="{EA59E381-AFF4-4D8C-968A-0BF12BCE290E}" type="presParOf" srcId="{9536E0B3-83CB-40B6-BC6C-0610D5AAA622}" destId="{731AD1FB-4CF2-4939-8ED1-B95F24BC645A}" srcOrd="8" destOrd="0" presId="urn:microsoft.com/office/officeart/2005/8/layout/chevron2"/>
    <dgm:cxn modelId="{5806F53D-E841-4F28-8C1C-074841A1BC31}" type="presParOf" srcId="{731AD1FB-4CF2-4939-8ED1-B95F24BC645A}" destId="{44280B11-FEEF-4D92-908C-71FB72F1CD17}" srcOrd="0" destOrd="0" presId="urn:microsoft.com/office/officeart/2005/8/layout/chevron2"/>
    <dgm:cxn modelId="{885B133A-FBFE-4346-ADB2-554E04B6AAE5}" type="presParOf" srcId="{731AD1FB-4CF2-4939-8ED1-B95F24BC645A}" destId="{1BA80882-1977-4222-BCFC-07A2846D947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20C2E2-0FAE-4B4B-886A-63B933248F1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5B3FCE-FA2F-41E9-966F-823A624A0D4B}">
      <dgm:prSet phldrT="[Text]" custT="1"/>
      <dgm:spPr/>
      <dgm:t>
        <a:bodyPr/>
        <a:lstStyle/>
        <a:p>
          <a:r>
            <a:rPr lang="en-US" sz="1900" dirty="0" err="1" smtClean="0"/>
            <a:t>Jacoco</a:t>
          </a:r>
          <a:endParaRPr lang="en-US" sz="1900" dirty="0"/>
        </a:p>
      </dgm:t>
    </dgm:pt>
    <dgm:pt modelId="{DF21B89D-336B-4F46-AC8E-12D5D9939818}" type="parTrans" cxnId="{760F3FBC-C43D-4A3F-B2DD-E30767A873CF}">
      <dgm:prSet/>
      <dgm:spPr/>
      <dgm:t>
        <a:bodyPr/>
        <a:lstStyle/>
        <a:p>
          <a:endParaRPr lang="en-US"/>
        </a:p>
      </dgm:t>
    </dgm:pt>
    <dgm:pt modelId="{B23C393B-AF3E-4198-AEAB-B01C457090E3}" type="sibTrans" cxnId="{760F3FBC-C43D-4A3F-B2DD-E30767A873CF}">
      <dgm:prSet/>
      <dgm:spPr/>
      <dgm:t>
        <a:bodyPr/>
        <a:lstStyle/>
        <a:p>
          <a:endParaRPr lang="en-US"/>
        </a:p>
      </dgm:t>
    </dgm:pt>
    <dgm:pt modelId="{1AB4B55C-16A2-47C5-A023-F16453582CA9}">
      <dgm:prSet phldrT="[Text]" custT="1"/>
      <dgm:spPr/>
      <dgm:t>
        <a:bodyPr/>
        <a:lstStyle/>
        <a:p>
          <a:r>
            <a:rPr lang="en-US" sz="1400" b="1" dirty="0" smtClean="0"/>
            <a:t>build.sbt</a:t>
          </a:r>
        </a:p>
        <a:p>
          <a:r>
            <a:rPr lang="en-US" sz="1400" i="1" dirty="0" err="1" smtClean="0"/>
            <a:t>jacoco.settings</a:t>
          </a:r>
          <a:endParaRPr lang="en-US" sz="1400" i="1" dirty="0"/>
        </a:p>
      </dgm:t>
    </dgm:pt>
    <dgm:pt modelId="{4018056F-B4B6-4F56-92F6-7BE6E56820A1}" type="parTrans" cxnId="{68ABB864-1E8F-4504-96C3-D6BE9C3C670C}">
      <dgm:prSet/>
      <dgm:spPr/>
      <dgm:t>
        <a:bodyPr/>
        <a:lstStyle/>
        <a:p>
          <a:endParaRPr lang="en-US"/>
        </a:p>
      </dgm:t>
    </dgm:pt>
    <dgm:pt modelId="{EE30722D-D9A6-4D40-A71D-1F1378CBEA0E}" type="sibTrans" cxnId="{68ABB864-1E8F-4504-96C3-D6BE9C3C670C}">
      <dgm:prSet/>
      <dgm:spPr/>
      <dgm:t>
        <a:bodyPr/>
        <a:lstStyle/>
        <a:p>
          <a:endParaRPr lang="en-US"/>
        </a:p>
      </dgm:t>
    </dgm:pt>
    <dgm:pt modelId="{7BF6470C-12E7-4D30-8FE7-3D18DAC75350}">
      <dgm:prSet phldrT="[Text]" custT="1"/>
      <dgm:spPr/>
      <dgm:t>
        <a:bodyPr/>
        <a:lstStyle/>
        <a:p>
          <a:r>
            <a:rPr lang="en-US" sz="1400" b="1" i="0" dirty="0" err="1" smtClean="0"/>
            <a:t>plugin.sbt</a:t>
          </a:r>
          <a:endParaRPr lang="en-US" sz="1400" b="1" i="0" dirty="0" smtClean="0"/>
        </a:p>
        <a:p>
          <a:r>
            <a:rPr lang="en-US" sz="1400" i="1" dirty="0" err="1" smtClean="0"/>
            <a:t>addSbtPlugin</a:t>
          </a:r>
          <a:r>
            <a:rPr lang="en-US" sz="1400" i="1" dirty="0" smtClean="0"/>
            <a:t>("</a:t>
          </a:r>
          <a:r>
            <a:rPr lang="en-US" sz="1400" i="1" dirty="0" err="1" smtClean="0"/>
            <a:t>de.johoop</a:t>
          </a:r>
          <a:r>
            <a:rPr lang="en-US" sz="1400" i="1" dirty="0" smtClean="0"/>
            <a:t>" % "jacoco4sbt" % "2.1.6")</a:t>
          </a:r>
          <a:endParaRPr lang="en-US" sz="1400" dirty="0"/>
        </a:p>
      </dgm:t>
    </dgm:pt>
    <dgm:pt modelId="{7D95CDB6-50E0-4684-B0FF-1EB904B84FB3}" type="parTrans" cxnId="{8730E5D5-51A1-4B0E-9E05-E9FA0A47D492}">
      <dgm:prSet/>
      <dgm:spPr/>
      <dgm:t>
        <a:bodyPr/>
        <a:lstStyle/>
        <a:p>
          <a:endParaRPr lang="en-US"/>
        </a:p>
      </dgm:t>
    </dgm:pt>
    <dgm:pt modelId="{ADB3C22F-6595-476D-AE12-8B57340803E6}" type="sibTrans" cxnId="{8730E5D5-51A1-4B0E-9E05-E9FA0A47D492}">
      <dgm:prSet/>
      <dgm:spPr/>
      <dgm:t>
        <a:bodyPr/>
        <a:lstStyle/>
        <a:p>
          <a:endParaRPr lang="en-US"/>
        </a:p>
      </dgm:t>
    </dgm:pt>
    <dgm:pt modelId="{EC7F30E7-ABCB-44FC-852C-D8D2FDB0EFDF}">
      <dgm:prSet phldrT="[Text]" custT="1"/>
      <dgm:spPr/>
      <dgm:t>
        <a:bodyPr/>
        <a:lstStyle/>
        <a:p>
          <a:r>
            <a:rPr lang="en-US" sz="1400" b="1" i="0" u="none" dirty="0" smtClean="0"/>
            <a:t>Usage</a:t>
          </a:r>
        </a:p>
        <a:p>
          <a:r>
            <a:rPr lang="en-US" sz="1400" i="1" dirty="0" err="1" smtClean="0"/>
            <a:t>sbt</a:t>
          </a:r>
          <a:r>
            <a:rPr lang="en-US" sz="1400" i="1" dirty="0" smtClean="0"/>
            <a:t> </a:t>
          </a:r>
          <a:r>
            <a:rPr lang="en-US" sz="1400" i="1" dirty="0" err="1" smtClean="0"/>
            <a:t>jacoco:cover</a:t>
          </a:r>
          <a:endParaRPr lang="en-US" sz="1400" i="1" dirty="0"/>
        </a:p>
      </dgm:t>
    </dgm:pt>
    <dgm:pt modelId="{1D4859DF-3DF5-44F9-A777-34B8CB037E01}" type="parTrans" cxnId="{105A3F13-4AC6-423B-B088-12DC05895F8A}">
      <dgm:prSet/>
      <dgm:spPr/>
      <dgm:t>
        <a:bodyPr/>
        <a:lstStyle/>
        <a:p>
          <a:endParaRPr lang="en-US"/>
        </a:p>
      </dgm:t>
    </dgm:pt>
    <dgm:pt modelId="{904DF025-57AC-4B6E-9F21-56F368247B74}" type="sibTrans" cxnId="{105A3F13-4AC6-423B-B088-12DC05895F8A}">
      <dgm:prSet/>
      <dgm:spPr/>
      <dgm:t>
        <a:bodyPr/>
        <a:lstStyle/>
        <a:p>
          <a:endParaRPr lang="en-US"/>
        </a:p>
      </dgm:t>
    </dgm:pt>
    <dgm:pt modelId="{78B055DB-60C6-4BB9-9AC5-061BD53E6BEB}" type="pres">
      <dgm:prSet presAssocID="{8220C2E2-0FAE-4B4B-886A-63B933248F1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D2D501-5CB1-46E9-B51D-8BB23F8131F5}" type="pres">
      <dgm:prSet presAssocID="{B05B3FCE-FA2F-41E9-966F-823A624A0D4B}" presName="thickLine" presStyleLbl="alignNode1" presStyleIdx="0" presStyleCnt="1"/>
      <dgm:spPr/>
    </dgm:pt>
    <dgm:pt modelId="{11CF4821-F48B-4623-96B8-1BDA8DAB06A7}" type="pres">
      <dgm:prSet presAssocID="{B05B3FCE-FA2F-41E9-966F-823A624A0D4B}" presName="horz1" presStyleCnt="0"/>
      <dgm:spPr/>
    </dgm:pt>
    <dgm:pt modelId="{072ECC29-B248-47E0-95B1-ED630463961A}" type="pres">
      <dgm:prSet presAssocID="{B05B3FCE-FA2F-41E9-966F-823A624A0D4B}" presName="tx1" presStyleLbl="revTx" presStyleIdx="0" presStyleCnt="4" custScaleX="50856"/>
      <dgm:spPr/>
      <dgm:t>
        <a:bodyPr/>
        <a:lstStyle/>
        <a:p>
          <a:endParaRPr lang="en-US"/>
        </a:p>
      </dgm:t>
    </dgm:pt>
    <dgm:pt modelId="{A2209F31-DEEE-4017-847C-61050BCC7EF4}" type="pres">
      <dgm:prSet presAssocID="{B05B3FCE-FA2F-41E9-966F-823A624A0D4B}" presName="vert1" presStyleCnt="0"/>
      <dgm:spPr/>
    </dgm:pt>
    <dgm:pt modelId="{A40F4537-D584-4DEF-AA33-C343E2AF2413}" type="pres">
      <dgm:prSet presAssocID="{1AB4B55C-16A2-47C5-A023-F16453582CA9}" presName="vertSpace2a" presStyleCnt="0"/>
      <dgm:spPr/>
    </dgm:pt>
    <dgm:pt modelId="{9A7B873C-5DBF-43D3-BCFF-FF9DEC1E89A5}" type="pres">
      <dgm:prSet presAssocID="{1AB4B55C-16A2-47C5-A023-F16453582CA9}" presName="horz2" presStyleCnt="0"/>
      <dgm:spPr/>
    </dgm:pt>
    <dgm:pt modelId="{CEED2AE5-D59F-47EA-B032-20726C324BB3}" type="pres">
      <dgm:prSet presAssocID="{1AB4B55C-16A2-47C5-A023-F16453582CA9}" presName="horzSpace2" presStyleCnt="0"/>
      <dgm:spPr/>
    </dgm:pt>
    <dgm:pt modelId="{0E18BF51-93E4-482A-B8D0-EC0E8BD7D966}" type="pres">
      <dgm:prSet presAssocID="{1AB4B55C-16A2-47C5-A023-F16453582CA9}" presName="tx2" presStyleLbl="revTx" presStyleIdx="1" presStyleCnt="4"/>
      <dgm:spPr/>
      <dgm:t>
        <a:bodyPr/>
        <a:lstStyle/>
        <a:p>
          <a:endParaRPr lang="en-US"/>
        </a:p>
      </dgm:t>
    </dgm:pt>
    <dgm:pt modelId="{D60272AB-3FDA-4946-9F9A-3167C3C14465}" type="pres">
      <dgm:prSet presAssocID="{1AB4B55C-16A2-47C5-A023-F16453582CA9}" presName="vert2" presStyleCnt="0"/>
      <dgm:spPr/>
    </dgm:pt>
    <dgm:pt modelId="{2C0D3E32-0D28-41BA-8443-BFF5CC562BAD}" type="pres">
      <dgm:prSet presAssocID="{1AB4B55C-16A2-47C5-A023-F16453582CA9}" presName="thinLine2b" presStyleLbl="callout" presStyleIdx="0" presStyleCnt="3"/>
      <dgm:spPr/>
    </dgm:pt>
    <dgm:pt modelId="{98DD43B9-DE57-4F0B-8290-4B8AC004BB8F}" type="pres">
      <dgm:prSet presAssocID="{1AB4B55C-16A2-47C5-A023-F16453582CA9}" presName="vertSpace2b" presStyleCnt="0"/>
      <dgm:spPr/>
    </dgm:pt>
    <dgm:pt modelId="{6B54726A-87B8-4F7F-A019-AB2131BED398}" type="pres">
      <dgm:prSet presAssocID="{7BF6470C-12E7-4D30-8FE7-3D18DAC75350}" presName="horz2" presStyleCnt="0"/>
      <dgm:spPr/>
    </dgm:pt>
    <dgm:pt modelId="{7E809D40-89F6-45F4-8245-A46EEE334F41}" type="pres">
      <dgm:prSet presAssocID="{7BF6470C-12E7-4D30-8FE7-3D18DAC75350}" presName="horzSpace2" presStyleCnt="0"/>
      <dgm:spPr/>
    </dgm:pt>
    <dgm:pt modelId="{E264A0B0-E4CC-48CB-8DCE-2278218A2336}" type="pres">
      <dgm:prSet presAssocID="{7BF6470C-12E7-4D30-8FE7-3D18DAC75350}" presName="tx2" presStyleLbl="revTx" presStyleIdx="2" presStyleCnt="4"/>
      <dgm:spPr/>
      <dgm:t>
        <a:bodyPr/>
        <a:lstStyle/>
        <a:p>
          <a:endParaRPr lang="en-US"/>
        </a:p>
      </dgm:t>
    </dgm:pt>
    <dgm:pt modelId="{71AE5B4A-D8A2-4A71-89AD-9B9F978DA695}" type="pres">
      <dgm:prSet presAssocID="{7BF6470C-12E7-4D30-8FE7-3D18DAC75350}" presName="vert2" presStyleCnt="0"/>
      <dgm:spPr/>
    </dgm:pt>
    <dgm:pt modelId="{4324617B-191A-4CF9-9CD9-946AAA7FE882}" type="pres">
      <dgm:prSet presAssocID="{7BF6470C-12E7-4D30-8FE7-3D18DAC75350}" presName="thinLine2b" presStyleLbl="callout" presStyleIdx="1" presStyleCnt="3"/>
      <dgm:spPr/>
    </dgm:pt>
    <dgm:pt modelId="{6B161B5C-65B6-4251-8F86-4D88ADEAF770}" type="pres">
      <dgm:prSet presAssocID="{7BF6470C-12E7-4D30-8FE7-3D18DAC75350}" presName="vertSpace2b" presStyleCnt="0"/>
      <dgm:spPr/>
    </dgm:pt>
    <dgm:pt modelId="{94C2AF0A-6553-457F-BA73-A83A6DAAC3D4}" type="pres">
      <dgm:prSet presAssocID="{EC7F30E7-ABCB-44FC-852C-D8D2FDB0EFDF}" presName="horz2" presStyleCnt="0"/>
      <dgm:spPr/>
    </dgm:pt>
    <dgm:pt modelId="{9E456F04-B842-41F0-9EF4-563AB6D67163}" type="pres">
      <dgm:prSet presAssocID="{EC7F30E7-ABCB-44FC-852C-D8D2FDB0EFDF}" presName="horzSpace2" presStyleCnt="0"/>
      <dgm:spPr/>
    </dgm:pt>
    <dgm:pt modelId="{4C634FEB-AA9F-4802-ACA2-DDABEC7B2615}" type="pres">
      <dgm:prSet presAssocID="{EC7F30E7-ABCB-44FC-852C-D8D2FDB0EFDF}" presName="tx2" presStyleLbl="revTx" presStyleIdx="3" presStyleCnt="4"/>
      <dgm:spPr/>
      <dgm:t>
        <a:bodyPr/>
        <a:lstStyle/>
        <a:p>
          <a:endParaRPr lang="en-US"/>
        </a:p>
      </dgm:t>
    </dgm:pt>
    <dgm:pt modelId="{72B4075E-8588-465A-9D3E-DF603C3A0C17}" type="pres">
      <dgm:prSet presAssocID="{EC7F30E7-ABCB-44FC-852C-D8D2FDB0EFDF}" presName="vert2" presStyleCnt="0"/>
      <dgm:spPr/>
    </dgm:pt>
    <dgm:pt modelId="{6C2F43EE-706B-48AE-A4E0-2441785A8159}" type="pres">
      <dgm:prSet presAssocID="{EC7F30E7-ABCB-44FC-852C-D8D2FDB0EFDF}" presName="thinLine2b" presStyleLbl="callout" presStyleIdx="2" presStyleCnt="3"/>
      <dgm:spPr/>
    </dgm:pt>
    <dgm:pt modelId="{B1A73E59-9EB6-4214-B9F2-FE1A1E41AA82}" type="pres">
      <dgm:prSet presAssocID="{EC7F30E7-ABCB-44FC-852C-D8D2FDB0EFDF}" presName="vertSpace2b" presStyleCnt="0"/>
      <dgm:spPr/>
    </dgm:pt>
  </dgm:ptLst>
  <dgm:cxnLst>
    <dgm:cxn modelId="{2C7FC94C-D953-407B-BD57-F77879F415DD}" type="presOf" srcId="{EC7F30E7-ABCB-44FC-852C-D8D2FDB0EFDF}" destId="{4C634FEB-AA9F-4802-ACA2-DDABEC7B2615}" srcOrd="0" destOrd="0" presId="urn:microsoft.com/office/officeart/2008/layout/LinedList"/>
    <dgm:cxn modelId="{68ABB864-1E8F-4504-96C3-D6BE9C3C670C}" srcId="{B05B3FCE-FA2F-41E9-966F-823A624A0D4B}" destId="{1AB4B55C-16A2-47C5-A023-F16453582CA9}" srcOrd="0" destOrd="0" parTransId="{4018056F-B4B6-4F56-92F6-7BE6E56820A1}" sibTransId="{EE30722D-D9A6-4D40-A71D-1F1378CBEA0E}"/>
    <dgm:cxn modelId="{8730E5D5-51A1-4B0E-9E05-E9FA0A47D492}" srcId="{B05B3FCE-FA2F-41E9-966F-823A624A0D4B}" destId="{7BF6470C-12E7-4D30-8FE7-3D18DAC75350}" srcOrd="1" destOrd="0" parTransId="{7D95CDB6-50E0-4684-B0FF-1EB904B84FB3}" sibTransId="{ADB3C22F-6595-476D-AE12-8B57340803E6}"/>
    <dgm:cxn modelId="{DA1CF7B5-90B9-4F0F-8D3B-308AB810F986}" type="presOf" srcId="{8220C2E2-0FAE-4B4B-886A-63B933248F19}" destId="{78B055DB-60C6-4BB9-9AC5-061BD53E6BEB}" srcOrd="0" destOrd="0" presId="urn:microsoft.com/office/officeart/2008/layout/LinedList"/>
    <dgm:cxn modelId="{F4EE4B97-4054-46C9-8DB3-B978666E6511}" type="presOf" srcId="{1AB4B55C-16A2-47C5-A023-F16453582CA9}" destId="{0E18BF51-93E4-482A-B8D0-EC0E8BD7D966}" srcOrd="0" destOrd="0" presId="urn:microsoft.com/office/officeart/2008/layout/LinedList"/>
    <dgm:cxn modelId="{7737223B-3627-40E6-B799-71088B71A2B4}" type="presOf" srcId="{7BF6470C-12E7-4D30-8FE7-3D18DAC75350}" destId="{E264A0B0-E4CC-48CB-8DCE-2278218A2336}" srcOrd="0" destOrd="0" presId="urn:microsoft.com/office/officeart/2008/layout/LinedList"/>
    <dgm:cxn modelId="{AFF40E11-3B68-40B3-81A4-06721FA97677}" type="presOf" srcId="{B05B3FCE-FA2F-41E9-966F-823A624A0D4B}" destId="{072ECC29-B248-47E0-95B1-ED630463961A}" srcOrd="0" destOrd="0" presId="urn:microsoft.com/office/officeart/2008/layout/LinedList"/>
    <dgm:cxn modelId="{760F3FBC-C43D-4A3F-B2DD-E30767A873CF}" srcId="{8220C2E2-0FAE-4B4B-886A-63B933248F19}" destId="{B05B3FCE-FA2F-41E9-966F-823A624A0D4B}" srcOrd="0" destOrd="0" parTransId="{DF21B89D-336B-4F46-AC8E-12D5D9939818}" sibTransId="{B23C393B-AF3E-4198-AEAB-B01C457090E3}"/>
    <dgm:cxn modelId="{105A3F13-4AC6-423B-B088-12DC05895F8A}" srcId="{B05B3FCE-FA2F-41E9-966F-823A624A0D4B}" destId="{EC7F30E7-ABCB-44FC-852C-D8D2FDB0EFDF}" srcOrd="2" destOrd="0" parTransId="{1D4859DF-3DF5-44F9-A777-34B8CB037E01}" sibTransId="{904DF025-57AC-4B6E-9F21-56F368247B74}"/>
    <dgm:cxn modelId="{68F6B637-4F07-4DFC-8BBB-7404CD92DA19}" type="presParOf" srcId="{78B055DB-60C6-4BB9-9AC5-061BD53E6BEB}" destId="{A3D2D501-5CB1-46E9-B51D-8BB23F8131F5}" srcOrd="0" destOrd="0" presId="urn:microsoft.com/office/officeart/2008/layout/LinedList"/>
    <dgm:cxn modelId="{8FE7B3DC-D591-4BAF-AAD2-C5C3EC1F3790}" type="presParOf" srcId="{78B055DB-60C6-4BB9-9AC5-061BD53E6BEB}" destId="{11CF4821-F48B-4623-96B8-1BDA8DAB06A7}" srcOrd="1" destOrd="0" presId="urn:microsoft.com/office/officeart/2008/layout/LinedList"/>
    <dgm:cxn modelId="{68CB5442-EAEC-440C-90C7-53868A4B5B0A}" type="presParOf" srcId="{11CF4821-F48B-4623-96B8-1BDA8DAB06A7}" destId="{072ECC29-B248-47E0-95B1-ED630463961A}" srcOrd="0" destOrd="0" presId="urn:microsoft.com/office/officeart/2008/layout/LinedList"/>
    <dgm:cxn modelId="{51201B31-72BC-4FBC-A618-96765F26C057}" type="presParOf" srcId="{11CF4821-F48B-4623-96B8-1BDA8DAB06A7}" destId="{A2209F31-DEEE-4017-847C-61050BCC7EF4}" srcOrd="1" destOrd="0" presId="urn:microsoft.com/office/officeart/2008/layout/LinedList"/>
    <dgm:cxn modelId="{2BBAF778-9AEB-4D00-BEFD-86E28E993C10}" type="presParOf" srcId="{A2209F31-DEEE-4017-847C-61050BCC7EF4}" destId="{A40F4537-D584-4DEF-AA33-C343E2AF2413}" srcOrd="0" destOrd="0" presId="urn:microsoft.com/office/officeart/2008/layout/LinedList"/>
    <dgm:cxn modelId="{AA77E724-1E7B-4203-A545-6E810EB57052}" type="presParOf" srcId="{A2209F31-DEEE-4017-847C-61050BCC7EF4}" destId="{9A7B873C-5DBF-43D3-BCFF-FF9DEC1E89A5}" srcOrd="1" destOrd="0" presId="urn:microsoft.com/office/officeart/2008/layout/LinedList"/>
    <dgm:cxn modelId="{6BF09AB7-D9BF-4309-BDE0-F15A6E6076F5}" type="presParOf" srcId="{9A7B873C-5DBF-43D3-BCFF-FF9DEC1E89A5}" destId="{CEED2AE5-D59F-47EA-B032-20726C324BB3}" srcOrd="0" destOrd="0" presId="urn:microsoft.com/office/officeart/2008/layout/LinedList"/>
    <dgm:cxn modelId="{210C4182-84BB-44B7-A4DB-E2BB602A95D5}" type="presParOf" srcId="{9A7B873C-5DBF-43D3-BCFF-FF9DEC1E89A5}" destId="{0E18BF51-93E4-482A-B8D0-EC0E8BD7D966}" srcOrd="1" destOrd="0" presId="urn:microsoft.com/office/officeart/2008/layout/LinedList"/>
    <dgm:cxn modelId="{006E594F-BC88-4FF4-8584-17E85B7F0363}" type="presParOf" srcId="{9A7B873C-5DBF-43D3-BCFF-FF9DEC1E89A5}" destId="{D60272AB-3FDA-4946-9F9A-3167C3C14465}" srcOrd="2" destOrd="0" presId="urn:microsoft.com/office/officeart/2008/layout/LinedList"/>
    <dgm:cxn modelId="{7BB81A5F-CE70-40CF-A0A3-B0EB9BF9F67C}" type="presParOf" srcId="{A2209F31-DEEE-4017-847C-61050BCC7EF4}" destId="{2C0D3E32-0D28-41BA-8443-BFF5CC562BAD}" srcOrd="2" destOrd="0" presId="urn:microsoft.com/office/officeart/2008/layout/LinedList"/>
    <dgm:cxn modelId="{1B6B844E-0EEF-4245-959D-79DE72B64827}" type="presParOf" srcId="{A2209F31-DEEE-4017-847C-61050BCC7EF4}" destId="{98DD43B9-DE57-4F0B-8290-4B8AC004BB8F}" srcOrd="3" destOrd="0" presId="urn:microsoft.com/office/officeart/2008/layout/LinedList"/>
    <dgm:cxn modelId="{3995C889-D050-440D-8C62-4D83172D3117}" type="presParOf" srcId="{A2209F31-DEEE-4017-847C-61050BCC7EF4}" destId="{6B54726A-87B8-4F7F-A019-AB2131BED398}" srcOrd="4" destOrd="0" presId="urn:microsoft.com/office/officeart/2008/layout/LinedList"/>
    <dgm:cxn modelId="{A016AEE4-1513-491F-998F-FF98BF615891}" type="presParOf" srcId="{6B54726A-87B8-4F7F-A019-AB2131BED398}" destId="{7E809D40-89F6-45F4-8245-A46EEE334F41}" srcOrd="0" destOrd="0" presId="urn:microsoft.com/office/officeart/2008/layout/LinedList"/>
    <dgm:cxn modelId="{912066A4-8043-427E-A1F2-804CA4C5EC93}" type="presParOf" srcId="{6B54726A-87B8-4F7F-A019-AB2131BED398}" destId="{E264A0B0-E4CC-48CB-8DCE-2278218A2336}" srcOrd="1" destOrd="0" presId="urn:microsoft.com/office/officeart/2008/layout/LinedList"/>
    <dgm:cxn modelId="{954D7A45-676C-4DCE-8482-B1B5122BF7B7}" type="presParOf" srcId="{6B54726A-87B8-4F7F-A019-AB2131BED398}" destId="{71AE5B4A-D8A2-4A71-89AD-9B9F978DA695}" srcOrd="2" destOrd="0" presId="urn:microsoft.com/office/officeart/2008/layout/LinedList"/>
    <dgm:cxn modelId="{AFBB860D-BB49-4232-A60F-25231A0413E8}" type="presParOf" srcId="{A2209F31-DEEE-4017-847C-61050BCC7EF4}" destId="{4324617B-191A-4CF9-9CD9-946AAA7FE882}" srcOrd="5" destOrd="0" presId="urn:microsoft.com/office/officeart/2008/layout/LinedList"/>
    <dgm:cxn modelId="{B3B720A8-1AE5-4767-80DF-269DA3CCA3A8}" type="presParOf" srcId="{A2209F31-DEEE-4017-847C-61050BCC7EF4}" destId="{6B161B5C-65B6-4251-8F86-4D88ADEAF770}" srcOrd="6" destOrd="0" presId="urn:microsoft.com/office/officeart/2008/layout/LinedList"/>
    <dgm:cxn modelId="{04DB3D9E-22FE-4632-9508-E02E5B39A196}" type="presParOf" srcId="{A2209F31-DEEE-4017-847C-61050BCC7EF4}" destId="{94C2AF0A-6553-457F-BA73-A83A6DAAC3D4}" srcOrd="7" destOrd="0" presId="urn:microsoft.com/office/officeart/2008/layout/LinedList"/>
    <dgm:cxn modelId="{C3441CAB-EC1B-427F-8764-E8EBABB7ABF6}" type="presParOf" srcId="{94C2AF0A-6553-457F-BA73-A83A6DAAC3D4}" destId="{9E456F04-B842-41F0-9EF4-563AB6D67163}" srcOrd="0" destOrd="0" presId="urn:microsoft.com/office/officeart/2008/layout/LinedList"/>
    <dgm:cxn modelId="{3EAC0D48-33A0-4284-8FEC-79597CF3FE36}" type="presParOf" srcId="{94C2AF0A-6553-457F-BA73-A83A6DAAC3D4}" destId="{4C634FEB-AA9F-4802-ACA2-DDABEC7B2615}" srcOrd="1" destOrd="0" presId="urn:microsoft.com/office/officeart/2008/layout/LinedList"/>
    <dgm:cxn modelId="{88387214-0C2A-4707-8C7B-DAFBCA4714F4}" type="presParOf" srcId="{94C2AF0A-6553-457F-BA73-A83A6DAAC3D4}" destId="{72B4075E-8588-465A-9D3E-DF603C3A0C17}" srcOrd="2" destOrd="0" presId="urn:microsoft.com/office/officeart/2008/layout/LinedList"/>
    <dgm:cxn modelId="{C8AEC5B1-CEEB-453B-80F2-EACDA1D6718B}" type="presParOf" srcId="{A2209F31-DEEE-4017-847C-61050BCC7EF4}" destId="{6C2F43EE-706B-48AE-A4E0-2441785A8159}" srcOrd="8" destOrd="0" presId="urn:microsoft.com/office/officeart/2008/layout/LinedList"/>
    <dgm:cxn modelId="{325E1FBC-BDA0-4B66-9D76-804C58C831DF}" type="presParOf" srcId="{A2209F31-DEEE-4017-847C-61050BCC7EF4}" destId="{B1A73E59-9EB6-4214-B9F2-FE1A1E41AA82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EF649-5254-4693-8321-C545EF9CA4E6}">
      <dsp:nvSpPr>
        <dsp:cNvPr id="0" name=""/>
        <dsp:cNvSpPr/>
      </dsp:nvSpPr>
      <dsp:spPr>
        <a:xfrm rot="5400000">
          <a:off x="-147635" y="150309"/>
          <a:ext cx="984235" cy="688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Make</a:t>
          </a:r>
          <a:endParaRPr lang="en-US" sz="1600" kern="1200" dirty="0"/>
        </a:p>
      </dsp:txBody>
      <dsp:txXfrm rot="-5400000">
        <a:off x="1" y="347155"/>
        <a:ext cx="688964" cy="295271"/>
      </dsp:txXfrm>
    </dsp:sp>
    <dsp:sp modelId="{53464F2C-7EC3-43DA-B233-A135AB50B886}">
      <dsp:nvSpPr>
        <dsp:cNvPr id="0" name=""/>
        <dsp:cNvSpPr/>
      </dsp:nvSpPr>
      <dsp:spPr>
        <a:xfrm rot="5400000">
          <a:off x="4026935" y="-3335296"/>
          <a:ext cx="639753" cy="73156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Created by Stuart Feldman in </a:t>
          </a:r>
          <a:r>
            <a:rPr lang="en-US" sz="1700" b="1" kern="1200" dirty="0" smtClean="0"/>
            <a:t>April 1976</a:t>
          </a:r>
          <a:r>
            <a:rPr lang="en-US" sz="1700" kern="1200" dirty="0" smtClean="0"/>
            <a:t> at Bell Labs released next </a:t>
          </a:r>
          <a:r>
            <a:rPr lang="en-US" sz="1700" b="1" kern="1200" dirty="0" smtClean="0"/>
            <a:t>Year 1977</a:t>
          </a:r>
          <a:endParaRPr lang="en-US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Language and key </a:t>
          </a:r>
          <a:r>
            <a:rPr lang="en-US" sz="1700" b="0" kern="1200" dirty="0" err="1" smtClean="0"/>
            <a:t>config</a:t>
          </a:r>
          <a:r>
            <a:rPr lang="en-US" sz="1700" b="0" kern="1200" dirty="0" smtClean="0"/>
            <a:t> file :</a:t>
          </a:r>
          <a:r>
            <a:rPr lang="en-US" sz="1700" kern="1200" dirty="0" smtClean="0"/>
            <a:t> Used widely for Unix System (</a:t>
          </a:r>
          <a:r>
            <a:rPr lang="en-US" sz="1700" kern="1200" dirty="0" err="1" smtClean="0">
              <a:solidFill>
                <a:srgbClr val="0000FF"/>
              </a:solidFill>
            </a:rPr>
            <a:t>makefile</a:t>
          </a:r>
          <a:r>
            <a:rPr lang="en-US" sz="1700" kern="1200" dirty="0" smtClean="0">
              <a:solidFill>
                <a:srgbClr val="0000FF"/>
              </a:solidFill>
            </a:rPr>
            <a:t>) </a:t>
          </a:r>
          <a:endParaRPr lang="en-US" sz="1700" kern="1200" dirty="0"/>
        </a:p>
      </dsp:txBody>
      <dsp:txXfrm rot="-5400000">
        <a:off x="688965" y="33904"/>
        <a:ext cx="7284464" cy="577293"/>
      </dsp:txXfrm>
    </dsp:sp>
    <dsp:sp modelId="{2D7DD317-ECDF-4A58-8411-7D57033F61B8}">
      <dsp:nvSpPr>
        <dsp:cNvPr id="0" name=""/>
        <dsp:cNvSpPr/>
      </dsp:nvSpPr>
      <dsp:spPr>
        <a:xfrm rot="5400000">
          <a:off x="-147635" y="1024796"/>
          <a:ext cx="984235" cy="688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Apache</a:t>
          </a:r>
          <a:r>
            <a:rPr lang="en-US" sz="1000" kern="1200" dirty="0" smtClean="0"/>
            <a:t> Ant</a:t>
          </a:r>
          <a:endParaRPr lang="en-US" sz="1000" kern="1200" dirty="0"/>
        </a:p>
      </dsp:txBody>
      <dsp:txXfrm rot="-5400000">
        <a:off x="1" y="1221642"/>
        <a:ext cx="688964" cy="295271"/>
      </dsp:txXfrm>
    </dsp:sp>
    <dsp:sp modelId="{C5A3EEF3-B8D1-4773-BA83-2F461D49BBD8}">
      <dsp:nvSpPr>
        <dsp:cNvPr id="0" name=""/>
        <dsp:cNvSpPr/>
      </dsp:nvSpPr>
      <dsp:spPr>
        <a:xfrm rot="5400000">
          <a:off x="4371417" y="-2805291"/>
          <a:ext cx="639753" cy="80046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Originally came from the Apache Tomcat project in </a:t>
          </a:r>
          <a:r>
            <a:rPr lang="en-US" sz="1700" b="1" kern="1200" dirty="0" smtClean="0"/>
            <a:t>early 2000</a:t>
          </a:r>
          <a:r>
            <a:rPr lang="en-US" sz="1700" kern="1200" dirty="0" smtClean="0"/>
            <a:t>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Language and key </a:t>
          </a:r>
          <a:r>
            <a:rPr lang="en-US" sz="1700" b="0" kern="1200" dirty="0" err="1" smtClean="0"/>
            <a:t>config</a:t>
          </a:r>
          <a:r>
            <a:rPr lang="en-US" sz="1700" b="0" kern="1200" dirty="0" smtClean="0"/>
            <a:t> file :</a:t>
          </a:r>
          <a:r>
            <a:rPr lang="en-US" sz="1700" kern="1200" dirty="0" smtClean="0"/>
            <a:t>  XML (</a:t>
          </a:r>
          <a:r>
            <a:rPr lang="en-US" sz="1700" kern="1200" dirty="0" smtClean="0">
              <a:solidFill>
                <a:srgbClr val="0000FF"/>
              </a:solidFill>
            </a:rPr>
            <a:t>build.xml</a:t>
          </a:r>
          <a:r>
            <a:rPr lang="en-US" sz="1700" kern="1200" dirty="0" smtClean="0"/>
            <a:t>)</a:t>
          </a:r>
          <a:endParaRPr lang="en-US" sz="1700" kern="1200" dirty="0"/>
        </a:p>
      </dsp:txBody>
      <dsp:txXfrm rot="-5400000">
        <a:off x="688964" y="908392"/>
        <a:ext cx="7973429" cy="577293"/>
      </dsp:txXfrm>
    </dsp:sp>
    <dsp:sp modelId="{43BD950C-B867-4D3D-9E2C-5644638EAB96}">
      <dsp:nvSpPr>
        <dsp:cNvPr id="0" name=""/>
        <dsp:cNvSpPr/>
      </dsp:nvSpPr>
      <dsp:spPr>
        <a:xfrm rot="5400000">
          <a:off x="-305875" y="2057523"/>
          <a:ext cx="1300716" cy="688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Apache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Maven</a:t>
          </a:r>
          <a:endParaRPr lang="en-US" sz="1600" kern="1200" dirty="0"/>
        </a:p>
      </dsp:txBody>
      <dsp:txXfrm rot="-5400000">
        <a:off x="1" y="2096129"/>
        <a:ext cx="688964" cy="611752"/>
      </dsp:txXfrm>
    </dsp:sp>
    <dsp:sp modelId="{2223A1DE-E7F8-43DB-B5C3-8AEAC855DEB2}">
      <dsp:nvSpPr>
        <dsp:cNvPr id="0" name=""/>
        <dsp:cNvSpPr/>
      </dsp:nvSpPr>
      <dsp:spPr>
        <a:xfrm rot="5400000">
          <a:off x="4371417" y="-1772564"/>
          <a:ext cx="639753" cy="80046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Released on </a:t>
          </a:r>
          <a:r>
            <a:rPr lang="en-US" sz="1700" b="1" kern="1200" dirty="0" smtClean="0"/>
            <a:t>March 2002</a:t>
          </a:r>
          <a:r>
            <a:rPr lang="en-US" sz="1700" kern="1200" dirty="0" smtClean="0"/>
            <a:t>, Convention over Configuration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Language and key </a:t>
          </a:r>
          <a:r>
            <a:rPr lang="en-US" sz="1700" b="0" kern="1200" dirty="0" err="1" smtClean="0"/>
            <a:t>config</a:t>
          </a:r>
          <a:r>
            <a:rPr lang="en-US" sz="1700" b="0" kern="1200" dirty="0" smtClean="0"/>
            <a:t> file :</a:t>
          </a:r>
          <a:r>
            <a:rPr lang="en-US" sz="1700" kern="1200" dirty="0" smtClean="0"/>
            <a:t> XML (</a:t>
          </a:r>
          <a:r>
            <a:rPr lang="en-US" sz="1700" kern="1200" dirty="0" smtClean="0">
              <a:solidFill>
                <a:srgbClr val="0000FF"/>
              </a:solidFill>
            </a:rPr>
            <a:t>pom.xml</a:t>
          </a:r>
          <a:r>
            <a:rPr lang="en-US" sz="1700" kern="1200" dirty="0" smtClean="0"/>
            <a:t> in Maven-2/</a:t>
          </a:r>
          <a:r>
            <a:rPr lang="en-US" sz="1700" kern="1200" dirty="0" smtClean="0">
              <a:solidFill>
                <a:srgbClr val="0000FF"/>
              </a:solidFill>
            </a:rPr>
            <a:t>project.xml</a:t>
          </a:r>
          <a:r>
            <a:rPr lang="en-US" sz="1700" kern="1200" dirty="0" smtClean="0"/>
            <a:t> in Maven-1)</a:t>
          </a:r>
          <a:endParaRPr lang="en-US" sz="1700" kern="1200" dirty="0"/>
        </a:p>
      </dsp:txBody>
      <dsp:txXfrm rot="-5400000">
        <a:off x="688964" y="1941119"/>
        <a:ext cx="7973429" cy="577293"/>
      </dsp:txXfrm>
    </dsp:sp>
    <dsp:sp modelId="{714FF184-A6EE-4936-924B-B75C1C21970F}">
      <dsp:nvSpPr>
        <dsp:cNvPr id="0" name=""/>
        <dsp:cNvSpPr/>
      </dsp:nvSpPr>
      <dsp:spPr>
        <a:xfrm rot="5400000">
          <a:off x="-147635" y="3090250"/>
          <a:ext cx="984235" cy="688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Gradle</a:t>
          </a:r>
          <a:endParaRPr lang="en-US" sz="1600" kern="1200" dirty="0"/>
        </a:p>
      </dsp:txBody>
      <dsp:txXfrm rot="-5400000">
        <a:off x="1" y="3287096"/>
        <a:ext cx="688964" cy="295271"/>
      </dsp:txXfrm>
    </dsp:sp>
    <dsp:sp modelId="{5E10FFDC-59EA-4152-8923-EE355C984CC4}">
      <dsp:nvSpPr>
        <dsp:cNvPr id="0" name=""/>
        <dsp:cNvSpPr/>
      </dsp:nvSpPr>
      <dsp:spPr>
        <a:xfrm rot="5400000">
          <a:off x="4371417" y="-739837"/>
          <a:ext cx="639753" cy="80046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Initial release in </a:t>
          </a:r>
          <a:r>
            <a:rPr lang="en-US" sz="1700" b="1" kern="1200" dirty="0" smtClean="0"/>
            <a:t>Year 2007</a:t>
          </a:r>
          <a:r>
            <a:rPr lang="en-US" sz="1700" kern="1200" dirty="0" smtClean="0"/>
            <a:t> combined good parts of both Apache Ant and Maven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Language and key </a:t>
          </a:r>
          <a:r>
            <a:rPr lang="en-US" sz="1700" b="0" kern="1200" dirty="0" err="1" smtClean="0"/>
            <a:t>config</a:t>
          </a:r>
          <a:r>
            <a:rPr lang="en-US" sz="1700" b="0" kern="1200" dirty="0" smtClean="0"/>
            <a:t> file :</a:t>
          </a:r>
          <a:r>
            <a:rPr lang="en-US" sz="1700" kern="1200" dirty="0" smtClean="0"/>
            <a:t> DSL - based on Groovy Language (</a:t>
          </a:r>
          <a:r>
            <a:rPr lang="en-US" sz="1700" kern="1200" dirty="0" smtClean="0">
              <a:solidFill>
                <a:srgbClr val="0000FF"/>
              </a:solidFill>
            </a:rPr>
            <a:t>build.gradle</a:t>
          </a:r>
          <a:r>
            <a:rPr lang="en-US" sz="1700" kern="1200" dirty="0" smtClean="0"/>
            <a:t>) </a:t>
          </a:r>
          <a:endParaRPr lang="en-US" sz="1700" kern="1200" dirty="0"/>
        </a:p>
      </dsp:txBody>
      <dsp:txXfrm rot="-5400000">
        <a:off x="688964" y="2973846"/>
        <a:ext cx="7973429" cy="577293"/>
      </dsp:txXfrm>
    </dsp:sp>
    <dsp:sp modelId="{44280B11-FEEF-4D92-908C-71FB72F1CD17}">
      <dsp:nvSpPr>
        <dsp:cNvPr id="0" name=""/>
        <dsp:cNvSpPr/>
      </dsp:nvSpPr>
      <dsp:spPr>
        <a:xfrm rot="5400000">
          <a:off x="-147635" y="3964737"/>
          <a:ext cx="984235" cy="688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smtClean="0"/>
            <a:t>SBT</a:t>
          </a:r>
          <a:endParaRPr lang="en-US" sz="1900" b="0" kern="1200" dirty="0"/>
        </a:p>
      </dsp:txBody>
      <dsp:txXfrm rot="-5400000">
        <a:off x="1" y="4161583"/>
        <a:ext cx="688964" cy="295271"/>
      </dsp:txXfrm>
    </dsp:sp>
    <dsp:sp modelId="{1BA80882-1977-4222-BCFC-07A2846D947F}">
      <dsp:nvSpPr>
        <dsp:cNvPr id="0" name=""/>
        <dsp:cNvSpPr/>
      </dsp:nvSpPr>
      <dsp:spPr>
        <a:xfrm rot="5400000">
          <a:off x="4371417" y="134649"/>
          <a:ext cx="639753" cy="80046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First release on </a:t>
          </a:r>
          <a:r>
            <a:rPr lang="en-US" sz="1700" b="1" kern="1200" dirty="0" smtClean="0"/>
            <a:t>Year 2008</a:t>
          </a:r>
          <a:endParaRPr lang="en-US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Language and key </a:t>
          </a:r>
          <a:r>
            <a:rPr lang="en-US" sz="1700" b="0" kern="1200" dirty="0" err="1" smtClean="0"/>
            <a:t>config</a:t>
          </a:r>
          <a:r>
            <a:rPr lang="en-US" sz="1700" b="0" kern="1200" dirty="0" smtClean="0"/>
            <a:t> file : DSL - based on Scala Language (</a:t>
          </a:r>
          <a:r>
            <a:rPr lang="en-US" sz="1700" b="0" kern="1200" dirty="0" smtClean="0">
              <a:solidFill>
                <a:srgbClr val="0000FF"/>
              </a:solidFill>
            </a:rPr>
            <a:t>build.sbt</a:t>
          </a:r>
          <a:r>
            <a:rPr lang="en-US" sz="1700" b="0" kern="1200" dirty="0" smtClean="0"/>
            <a:t>)</a:t>
          </a:r>
          <a:endParaRPr lang="en-US" sz="1700" b="0" kern="1200" dirty="0"/>
        </a:p>
      </dsp:txBody>
      <dsp:txXfrm rot="-5400000">
        <a:off x="688964" y="3848332"/>
        <a:ext cx="7973429" cy="5772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EF649-5254-4693-8321-C545EF9CA4E6}">
      <dsp:nvSpPr>
        <dsp:cNvPr id="0" name=""/>
        <dsp:cNvSpPr/>
      </dsp:nvSpPr>
      <dsp:spPr>
        <a:xfrm rot="5400000">
          <a:off x="-158004" y="161509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Make</a:t>
          </a:r>
          <a:endParaRPr lang="en-US" sz="1600" kern="1200" dirty="0"/>
        </a:p>
      </dsp:txBody>
      <dsp:txXfrm rot="-5400000">
        <a:off x="1" y="372182"/>
        <a:ext cx="737356" cy="316010"/>
      </dsp:txXfrm>
    </dsp:sp>
    <dsp:sp modelId="{53464F2C-7EC3-43DA-B233-A135AB50B886}">
      <dsp:nvSpPr>
        <dsp:cNvPr id="0" name=""/>
        <dsp:cNvSpPr/>
      </dsp:nvSpPr>
      <dsp:spPr>
        <a:xfrm rot="5400000">
          <a:off x="4373146" y="-3632284"/>
          <a:ext cx="68468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+</a:t>
          </a:r>
          <a:r>
            <a:rPr lang="en-US" sz="1400" kern="1200" dirty="0" err="1" smtClean="0"/>
            <a:t>ve</a:t>
          </a:r>
          <a:r>
            <a:rPr lang="en-US" sz="1400" kern="1200" dirty="0" smtClean="0"/>
            <a:t> : Emerged as a first build tool 40 years back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-</a:t>
          </a:r>
          <a:r>
            <a:rPr lang="en-US" sz="1400" kern="1200" dirty="0" err="1" smtClean="0"/>
            <a:t>ve</a:t>
          </a:r>
          <a:r>
            <a:rPr lang="en-US" sz="1400" kern="1200" dirty="0" smtClean="0"/>
            <a:t> : Not portable and No native compatibility with Windows thus not suitable for platform independent language like Java</a:t>
          </a:r>
          <a:endParaRPr lang="en-US" sz="1400" kern="1200" dirty="0"/>
        </a:p>
      </dsp:txBody>
      <dsp:txXfrm rot="-5400000">
        <a:off x="737357" y="36929"/>
        <a:ext cx="7922843" cy="617840"/>
      </dsp:txXfrm>
    </dsp:sp>
    <dsp:sp modelId="{2D7DD317-ECDF-4A58-8411-7D57033F61B8}">
      <dsp:nvSpPr>
        <dsp:cNvPr id="0" name=""/>
        <dsp:cNvSpPr/>
      </dsp:nvSpPr>
      <dsp:spPr>
        <a:xfrm rot="5400000">
          <a:off x="-158004" y="1097418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Apache</a:t>
          </a:r>
          <a:r>
            <a:rPr lang="en-US" sz="1000" kern="1200" dirty="0" smtClean="0"/>
            <a:t> Ant</a:t>
          </a:r>
          <a:endParaRPr lang="en-US" sz="1000" kern="1200" dirty="0"/>
        </a:p>
      </dsp:txBody>
      <dsp:txXfrm rot="-5400000">
        <a:off x="1" y="1308091"/>
        <a:ext cx="737356" cy="316010"/>
      </dsp:txXfrm>
    </dsp:sp>
    <dsp:sp modelId="{C5A3EEF3-B8D1-4773-BA83-2F461D49BBD8}">
      <dsp:nvSpPr>
        <dsp:cNvPr id="0" name=""/>
        <dsp:cNvSpPr/>
      </dsp:nvSpPr>
      <dsp:spPr>
        <a:xfrm rot="5400000">
          <a:off x="4372966" y="-2696195"/>
          <a:ext cx="68504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+</a:t>
          </a:r>
          <a:r>
            <a:rPr lang="en-US" sz="1400" kern="1200" dirty="0" err="1" smtClean="0"/>
            <a:t>ve</a:t>
          </a:r>
          <a:r>
            <a:rPr lang="en-US" sz="1400" kern="1200" dirty="0" smtClean="0"/>
            <a:t> : First ‘Modern build tool’, Written in  and specifically for Java, Complete control of build process  &amp; low learning curve	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-</a:t>
          </a:r>
          <a:r>
            <a:rPr lang="en-US" sz="1400" kern="1200" dirty="0" err="1" smtClean="0"/>
            <a:t>ve</a:t>
          </a:r>
          <a:r>
            <a:rPr lang="en-US" sz="1400" kern="1200" dirty="0" smtClean="0"/>
            <a:t>  : Procedural programming approach using xml becomes lengthy, Highly verbose</a:t>
          </a:r>
          <a:endParaRPr lang="en-US" sz="1400" kern="1200" dirty="0"/>
        </a:p>
      </dsp:txBody>
      <dsp:txXfrm rot="-5400000">
        <a:off x="737357" y="972855"/>
        <a:ext cx="7922826" cy="618166"/>
      </dsp:txXfrm>
    </dsp:sp>
    <dsp:sp modelId="{43BD950C-B867-4D3D-9E2C-5644638EAB96}">
      <dsp:nvSpPr>
        <dsp:cNvPr id="0" name=""/>
        <dsp:cNvSpPr/>
      </dsp:nvSpPr>
      <dsp:spPr>
        <a:xfrm rot="5400000">
          <a:off x="-158004" y="2033327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Maven</a:t>
          </a:r>
          <a:endParaRPr lang="en-US" sz="1600" kern="1200" dirty="0"/>
        </a:p>
      </dsp:txBody>
      <dsp:txXfrm rot="-5400000">
        <a:off x="1" y="2244000"/>
        <a:ext cx="737356" cy="316010"/>
      </dsp:txXfrm>
    </dsp:sp>
    <dsp:sp modelId="{2223A1DE-E7F8-43DB-B5C3-8AEAC855DEB2}">
      <dsp:nvSpPr>
        <dsp:cNvPr id="0" name=""/>
        <dsp:cNvSpPr/>
      </dsp:nvSpPr>
      <dsp:spPr>
        <a:xfrm rot="5400000">
          <a:off x="4373146" y="-1760466"/>
          <a:ext cx="68468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+</a:t>
          </a:r>
          <a:r>
            <a:rPr lang="en-US" sz="1300" kern="1200" dirty="0" err="1" smtClean="0"/>
            <a:t>ve</a:t>
          </a:r>
          <a:r>
            <a:rPr lang="en-US" sz="1300" kern="1200" dirty="0" smtClean="0"/>
            <a:t> : Convention over Configuration, Killer feature : Checking &amp; Auto resolving dependencies over network, Standard project structure &amp; build lifecycle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-</a:t>
          </a:r>
          <a:r>
            <a:rPr lang="en-US" sz="1300" kern="1200" dirty="0" err="1" smtClean="0"/>
            <a:t>ve</a:t>
          </a:r>
          <a:r>
            <a:rPr lang="en-US" sz="1300" kern="1200" dirty="0" smtClean="0"/>
            <a:t> : Less control, Predefined structure of build script so less flexible, Highly verbose due to xml</a:t>
          </a:r>
          <a:endParaRPr lang="en-US" sz="1300" kern="1200" dirty="0"/>
        </a:p>
      </dsp:txBody>
      <dsp:txXfrm rot="-5400000">
        <a:off x="737357" y="1908747"/>
        <a:ext cx="7922843" cy="617840"/>
      </dsp:txXfrm>
    </dsp:sp>
    <dsp:sp modelId="{714FF184-A6EE-4936-924B-B75C1C21970F}">
      <dsp:nvSpPr>
        <dsp:cNvPr id="0" name=""/>
        <dsp:cNvSpPr/>
      </dsp:nvSpPr>
      <dsp:spPr>
        <a:xfrm rot="5400000">
          <a:off x="-158004" y="2969236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Gradle</a:t>
          </a:r>
          <a:endParaRPr lang="en-US" sz="1600" kern="1200" dirty="0"/>
        </a:p>
      </dsp:txBody>
      <dsp:txXfrm rot="-5400000">
        <a:off x="1" y="3179909"/>
        <a:ext cx="737356" cy="316010"/>
      </dsp:txXfrm>
    </dsp:sp>
    <dsp:sp modelId="{5E10FFDC-59EA-4152-8923-EE355C984CC4}">
      <dsp:nvSpPr>
        <dsp:cNvPr id="0" name=""/>
        <dsp:cNvSpPr/>
      </dsp:nvSpPr>
      <dsp:spPr>
        <a:xfrm rot="5400000">
          <a:off x="4373146" y="-824557"/>
          <a:ext cx="68468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+</a:t>
          </a:r>
          <a:r>
            <a:rPr lang="en-US" sz="1300" kern="1200" dirty="0" err="1" smtClean="0"/>
            <a:t>ve</a:t>
          </a:r>
          <a:r>
            <a:rPr lang="en-US" sz="1300" kern="1200" dirty="0" smtClean="0"/>
            <a:t> : Less boilerplate code due to own DSL, Best of both tool - Ant’s power and flexibility  + Maven’s dependency management and conventional approach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-</a:t>
          </a:r>
          <a:r>
            <a:rPr lang="en-US" sz="1300" kern="1200" dirty="0" err="1" smtClean="0"/>
            <a:t>ve</a:t>
          </a:r>
          <a:r>
            <a:rPr lang="en-US" sz="1300" kern="1200" dirty="0" smtClean="0"/>
            <a:t> : One has  to learn DSL</a:t>
          </a:r>
          <a:endParaRPr lang="en-US" sz="1300" kern="1200" dirty="0"/>
        </a:p>
      </dsp:txBody>
      <dsp:txXfrm rot="-5400000">
        <a:off x="737357" y="2844656"/>
        <a:ext cx="7922843" cy="617840"/>
      </dsp:txXfrm>
    </dsp:sp>
    <dsp:sp modelId="{44280B11-FEEF-4D92-908C-71FB72F1CD17}">
      <dsp:nvSpPr>
        <dsp:cNvPr id="0" name=""/>
        <dsp:cNvSpPr/>
      </dsp:nvSpPr>
      <dsp:spPr>
        <a:xfrm rot="5400000">
          <a:off x="-158004" y="3905145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SBT</a:t>
          </a:r>
          <a:endParaRPr lang="en-US" sz="2000" b="0" kern="1200" dirty="0"/>
        </a:p>
      </dsp:txBody>
      <dsp:txXfrm rot="-5400000">
        <a:off x="1" y="4115818"/>
        <a:ext cx="737356" cy="316010"/>
      </dsp:txXfrm>
    </dsp:sp>
    <dsp:sp modelId="{1BA80882-1977-4222-BCFC-07A2846D947F}">
      <dsp:nvSpPr>
        <dsp:cNvPr id="0" name=""/>
        <dsp:cNvSpPr/>
      </dsp:nvSpPr>
      <dsp:spPr>
        <a:xfrm rot="5400000">
          <a:off x="4373146" y="111351"/>
          <a:ext cx="68468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dirty="0" smtClean="0"/>
            <a:t>+</a:t>
          </a:r>
          <a:r>
            <a:rPr lang="en-US" sz="1300" b="0" kern="1200" dirty="0" err="1" smtClean="0"/>
            <a:t>ve</a:t>
          </a:r>
          <a:r>
            <a:rPr lang="en-US" sz="1300" b="0" kern="1200" dirty="0" smtClean="0"/>
            <a:t> : Triggered execution mode for CI of compile/test, Incremental compilation, Less verbose than pom.xml, Scala REPL in-built</a:t>
          </a:r>
          <a:endParaRPr lang="en-US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dirty="0" smtClean="0"/>
            <a:t>-</a:t>
          </a:r>
          <a:r>
            <a:rPr lang="en-US" sz="1300" b="0" kern="1200" dirty="0" err="1" smtClean="0"/>
            <a:t>ve</a:t>
          </a:r>
          <a:r>
            <a:rPr lang="en-US" sz="1300" b="0" kern="1200" dirty="0" smtClean="0"/>
            <a:t> : No SBT built-in plugin yet for Eclipse, Learning DSL</a:t>
          </a:r>
          <a:endParaRPr lang="en-US" sz="1300" b="0" kern="1200" dirty="0"/>
        </a:p>
      </dsp:txBody>
      <dsp:txXfrm rot="-5400000">
        <a:off x="737357" y="3780564"/>
        <a:ext cx="7922843" cy="617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7/31/2015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7/31/2015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FC098BE-2450-4FD3-894F-B15F79DEF8A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31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876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7676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956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41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56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183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4463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326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29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04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20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28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5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0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64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84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246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302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14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82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25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0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12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95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71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63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326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9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3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13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453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58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7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97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2064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3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39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8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1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98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06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685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535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523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591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91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8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91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36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24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4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612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67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78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68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68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87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01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92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9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83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5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7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50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6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31" Type="http://schemas.openxmlformats.org/officeDocument/2006/relationships/slideLayout" Target="../slideLayouts/slideLayout49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8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73.xml"/><Relationship Id="rId34" Type="http://schemas.openxmlformats.org/officeDocument/2006/relationships/slideLayout" Target="../slideLayouts/slideLayout86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33" Type="http://schemas.openxmlformats.org/officeDocument/2006/relationships/slideLayout" Target="../slideLayouts/slideLayout85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29" Type="http://schemas.openxmlformats.org/officeDocument/2006/relationships/slideLayout" Target="../slideLayouts/slideLayout81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32" Type="http://schemas.openxmlformats.org/officeDocument/2006/relationships/slideLayout" Target="../slideLayouts/slideLayout84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80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83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82.xml"/><Relationship Id="rId35" Type="http://schemas.openxmlformats.org/officeDocument/2006/relationships/theme" Target="../theme/theme3.xml"/><Relationship Id="rId8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2015.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84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  <p:sldLayoutId id="2147484287" r:id="rId12"/>
    <p:sldLayoutId id="2147484288" r:id="rId13"/>
    <p:sldLayoutId id="2147484289" r:id="rId14"/>
    <p:sldLayoutId id="2147484290" r:id="rId15"/>
    <p:sldLayoutId id="2147484291" r:id="rId16"/>
    <p:sldLayoutId id="2147484292" r:id="rId17"/>
    <p:sldLayoutId id="2147484293" r:id="rId18"/>
    <p:sldLayoutId id="2147484294" r:id="rId19"/>
    <p:sldLayoutId id="2147484295" r:id="rId20"/>
    <p:sldLayoutId id="2147484296" r:id="rId21"/>
    <p:sldLayoutId id="2147484297" r:id="rId22"/>
    <p:sldLayoutId id="2147484298" r:id="rId23"/>
    <p:sldLayoutId id="2147484299" r:id="rId24"/>
    <p:sldLayoutId id="2147484300" r:id="rId25"/>
    <p:sldLayoutId id="2147484301" r:id="rId26"/>
    <p:sldLayoutId id="2147484302" r:id="rId27"/>
    <p:sldLayoutId id="2147484303" r:id="rId28"/>
    <p:sldLayoutId id="2147484304" r:id="rId29"/>
    <p:sldLayoutId id="2147484305" r:id="rId30"/>
    <p:sldLayoutId id="2147484306" r:id="rId31"/>
    <p:sldLayoutId id="2147484307" r:id="rId32"/>
    <p:sldLayoutId id="2147484308" r:id="rId33"/>
    <p:sldLayoutId id="2147484309" r:id="rId3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95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  <p:sldLayoutId id="2147484323" r:id="rId12"/>
    <p:sldLayoutId id="2147484324" r:id="rId13"/>
    <p:sldLayoutId id="2147484325" r:id="rId14"/>
    <p:sldLayoutId id="2147484326" r:id="rId15"/>
    <p:sldLayoutId id="2147484327" r:id="rId16"/>
    <p:sldLayoutId id="2147484328" r:id="rId17"/>
    <p:sldLayoutId id="2147484329" r:id="rId18"/>
    <p:sldLayoutId id="2147484330" r:id="rId19"/>
    <p:sldLayoutId id="2147484331" r:id="rId20"/>
    <p:sldLayoutId id="2147484332" r:id="rId21"/>
    <p:sldLayoutId id="2147484333" r:id="rId22"/>
    <p:sldLayoutId id="2147484334" r:id="rId23"/>
    <p:sldLayoutId id="2147484335" r:id="rId24"/>
    <p:sldLayoutId id="2147484336" r:id="rId25"/>
    <p:sldLayoutId id="2147484337" r:id="rId26"/>
    <p:sldLayoutId id="2147484338" r:id="rId27"/>
    <p:sldLayoutId id="2147484339" r:id="rId28"/>
    <p:sldLayoutId id="2147484340" r:id="rId29"/>
    <p:sldLayoutId id="2147484341" r:id="rId30"/>
    <p:sldLayoutId id="2147484342" r:id="rId31"/>
    <p:sldLayoutId id="2147484343" r:id="rId32"/>
    <p:sldLayoutId id="2147484344" r:id="rId33"/>
    <p:sldLayoutId id="2147484345" r:id="rId3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maven.apache.org/POM/4.0.0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maven.apache.org/maven-v4_0_0.xs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1657350" y="5087938"/>
            <a:ext cx="7258050" cy="91707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dirty="0" smtClean="0"/>
              <a:t>SBT - Scala Build Tool</a:t>
            </a:r>
            <a:br>
              <a:rPr dirty="0" smtClean="0"/>
            </a:br>
            <a:r>
              <a:rPr lang="en-US" sz="1600" dirty="0" smtClean="0"/>
              <a:t>An Interactive build tool</a:t>
            </a:r>
            <a:endParaRPr sz="1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8A412F-DB32-47FC-B229-6843054D821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341157" y="1768475"/>
            <a:ext cx="6459112" cy="4168301"/>
          </a:xfrm>
        </p:spPr>
        <p:txBody>
          <a:bodyPr/>
          <a:lstStyle/>
          <a:p>
            <a:r>
              <a:rPr lang="en-US" sz="1400" b="1" u="sng" dirty="0" smtClean="0"/>
              <a:t>build.gradle</a:t>
            </a:r>
            <a:endParaRPr lang="en-US" sz="1400" b="1" u="sng" dirty="0"/>
          </a:p>
          <a:p>
            <a:endParaRPr lang="en-US" sz="1400" dirty="0" smtClean="0"/>
          </a:p>
          <a:p>
            <a:r>
              <a:rPr lang="en-US" sz="1400" dirty="0" smtClean="0"/>
              <a:t>apply </a:t>
            </a:r>
            <a:r>
              <a:rPr lang="en-US" sz="1400" dirty="0"/>
              <a:t>plugin: 'java'</a:t>
            </a:r>
          </a:p>
          <a:p>
            <a:endParaRPr lang="en-US" sz="1400" dirty="0" smtClean="0"/>
          </a:p>
          <a:p>
            <a:r>
              <a:rPr lang="en-US" sz="1400" dirty="0" smtClean="0"/>
              <a:t>version </a:t>
            </a:r>
            <a:r>
              <a:rPr lang="en-US" sz="1400" dirty="0"/>
              <a:t>= '1.0'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repositories {</a:t>
            </a:r>
          </a:p>
          <a:p>
            <a:r>
              <a:rPr lang="en-US" sz="1400" dirty="0"/>
              <a:t>    </a:t>
            </a:r>
            <a:r>
              <a:rPr lang="en-US" sz="1400" dirty="0" err="1"/>
              <a:t>mavenCentral</a:t>
            </a:r>
            <a:r>
              <a:rPr lang="en-US" sz="1400" dirty="0"/>
              <a:t>()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dependencies {</a:t>
            </a:r>
          </a:p>
          <a:p>
            <a:r>
              <a:rPr lang="en-US" sz="1400" dirty="0"/>
              <a:t>    </a:t>
            </a:r>
            <a:r>
              <a:rPr lang="en-US" sz="1400" dirty="0" err="1"/>
              <a:t>testCompile</a:t>
            </a:r>
            <a:r>
              <a:rPr lang="en-US" sz="1400" dirty="0"/>
              <a:t> group: '</a:t>
            </a:r>
            <a:r>
              <a:rPr lang="en-US" sz="1400" dirty="0" err="1"/>
              <a:t>junit</a:t>
            </a:r>
            <a:r>
              <a:rPr lang="en-US" sz="1400" dirty="0"/>
              <a:t>', name: '</a:t>
            </a:r>
            <a:r>
              <a:rPr lang="en-US" sz="1400" dirty="0" err="1"/>
              <a:t>junit</a:t>
            </a:r>
            <a:r>
              <a:rPr lang="en-US" sz="1400" dirty="0"/>
              <a:t>', version: '4.11'</a:t>
            </a:r>
          </a:p>
          <a:p>
            <a:r>
              <a:rPr lang="en-US" sz="1400" dirty="0" smtClean="0"/>
              <a:t>}</a:t>
            </a:r>
            <a:endParaRPr lang="en-US" sz="1400" dirty="0"/>
          </a:p>
          <a:p>
            <a:pPr marL="0" indent="0" eaLnBrk="1" hangingPunct="1">
              <a:lnSpc>
                <a:spcPct val="130000"/>
              </a:lnSpc>
              <a:defRPr/>
            </a:pPr>
            <a:r>
              <a:rPr lang="en-US" sz="1800" dirty="0" smtClean="0"/>
              <a:t>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Gradle – build.gradle</a:t>
            </a:r>
          </a:p>
        </p:txBody>
      </p:sp>
    </p:spTree>
    <p:extLst>
      <p:ext uri="{BB962C8B-B14F-4D97-AF65-F5344CB8AC3E}">
        <p14:creationId xmlns:p14="http://schemas.microsoft.com/office/powerpoint/2010/main" val="3140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355989" y="1768475"/>
            <a:ext cx="5567139" cy="2134785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1400" b="1" u="sng" dirty="0" smtClean="0"/>
              <a:t>build.sbt</a:t>
            </a:r>
          </a:p>
          <a:p>
            <a:pPr marL="0" indent="0" eaLnBrk="1" hangingPunct="1">
              <a:defRPr/>
            </a:pPr>
            <a:endParaRPr lang="en-US" sz="1400" b="1" dirty="0" smtClean="0"/>
          </a:p>
          <a:p>
            <a:pPr marL="0" indent="0" eaLnBrk="1" hangingPunct="1">
              <a:defRPr/>
            </a:pPr>
            <a:r>
              <a:rPr lang="en-US" sz="1400" dirty="0" smtClean="0"/>
              <a:t>name </a:t>
            </a:r>
            <a:r>
              <a:rPr lang="en-US" sz="1400" dirty="0"/>
              <a:t>:= "</a:t>
            </a:r>
            <a:r>
              <a:rPr lang="en-US" sz="1400" dirty="0" err="1"/>
              <a:t>HelloSBT</a:t>
            </a:r>
            <a:r>
              <a:rPr lang="en-US" sz="1400" dirty="0"/>
              <a:t>"</a:t>
            </a:r>
          </a:p>
          <a:p>
            <a:pPr marL="0" indent="0" eaLnBrk="1" hangingPunct="1">
              <a:defRPr/>
            </a:pPr>
            <a:r>
              <a:rPr lang="en-US" sz="1400" dirty="0" smtClean="0"/>
              <a:t>organization </a:t>
            </a:r>
            <a:r>
              <a:rPr lang="en-US" sz="1400" dirty="0"/>
              <a:t>:= "</a:t>
            </a:r>
            <a:r>
              <a:rPr lang="en-US" sz="1400" dirty="0" err="1"/>
              <a:t>com.cybage.hellosbt</a:t>
            </a:r>
            <a:r>
              <a:rPr lang="en-US" sz="1400" dirty="0"/>
              <a:t>"</a:t>
            </a:r>
          </a:p>
          <a:p>
            <a:pPr marL="0" indent="0" eaLnBrk="1" hangingPunct="1">
              <a:defRPr/>
            </a:pPr>
            <a:r>
              <a:rPr lang="en-US" sz="1400" dirty="0" smtClean="0"/>
              <a:t>version </a:t>
            </a:r>
            <a:r>
              <a:rPr lang="en-US" sz="1400" dirty="0"/>
              <a:t>:= "1.0.0"</a:t>
            </a:r>
          </a:p>
          <a:p>
            <a:pPr marL="0" indent="0" eaLnBrk="1" hangingPunct="1">
              <a:defRPr/>
            </a:pPr>
            <a:r>
              <a:rPr lang="en-US" sz="1400" dirty="0" err="1" smtClean="0"/>
              <a:t>scalaVersion</a:t>
            </a:r>
            <a:r>
              <a:rPr lang="en-US" sz="1400" dirty="0" smtClean="0"/>
              <a:t> </a:t>
            </a:r>
            <a:r>
              <a:rPr lang="en-US" sz="1400" dirty="0"/>
              <a:t>:= "2.11.6"</a:t>
            </a:r>
          </a:p>
          <a:p>
            <a:pPr marL="0" indent="0" eaLnBrk="1" hangingPunct="1">
              <a:defRPr/>
            </a:pPr>
            <a:endParaRPr lang="en-US" sz="1400" dirty="0"/>
          </a:p>
          <a:p>
            <a:pPr marL="0" indent="0" eaLnBrk="1" hangingPunct="1">
              <a:defRPr/>
            </a:pPr>
            <a:r>
              <a:rPr lang="en-US" sz="1400" dirty="0" err="1"/>
              <a:t>libraryDependencies</a:t>
            </a:r>
            <a:r>
              <a:rPr lang="en-US" sz="1400" dirty="0"/>
              <a:t> += "</a:t>
            </a:r>
            <a:r>
              <a:rPr lang="en-US" sz="1400" dirty="0" err="1"/>
              <a:t>junit</a:t>
            </a:r>
            <a:r>
              <a:rPr lang="en-US" sz="1400" dirty="0"/>
              <a:t>" % "</a:t>
            </a:r>
            <a:r>
              <a:rPr lang="en-US" sz="1400" dirty="0" err="1"/>
              <a:t>junit</a:t>
            </a:r>
            <a:r>
              <a:rPr lang="en-US" sz="1400" dirty="0"/>
              <a:t>" % "</a:t>
            </a:r>
            <a:r>
              <a:rPr lang="en-US" sz="1400" dirty="0" smtClean="0"/>
              <a:t>4.10“ % “ % “test”</a:t>
            </a:r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SBT – build.sbt</a:t>
            </a:r>
          </a:p>
        </p:txBody>
      </p:sp>
    </p:spTree>
    <p:extLst>
      <p:ext uri="{BB962C8B-B14F-4D97-AF65-F5344CB8AC3E}">
        <p14:creationId xmlns:p14="http://schemas.microsoft.com/office/powerpoint/2010/main" val="3140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Introduction of SBT</a:t>
            </a:r>
            <a:endParaRPr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869126-BD22-45AB-913C-F7F71036995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7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What is SBT?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532268" y="1703388"/>
            <a:ext cx="8065827" cy="4792946"/>
          </a:xfrm>
        </p:spPr>
        <p:txBody>
          <a:bodyPr/>
          <a:lstStyle/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/>
              <a:t>SBT stands for 'Scala Build </a:t>
            </a:r>
            <a:r>
              <a:rPr lang="en-US" sz="1800" dirty="0" smtClean="0"/>
              <a:t>Tool’/ ‘Simple Build Tool’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Primarily written in Scala Language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Its an open </a:t>
            </a:r>
            <a:r>
              <a:rPr lang="en-US" sz="1800" dirty="0"/>
              <a:t>source </a:t>
            </a:r>
            <a:r>
              <a:rPr lang="en-US" sz="1800" dirty="0" smtClean="0"/>
              <a:t>Build Tool for Scala, just like Maven and Ant for Java</a:t>
            </a:r>
            <a:endParaRPr lang="en-US" sz="1800" dirty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Features : 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/>
              <a:t>Little or no configuration required for simple </a:t>
            </a:r>
            <a:r>
              <a:rPr lang="en-US" sz="1400" dirty="0" smtClean="0"/>
              <a:t>projects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/>
              <a:t>build descriptions written in Scala using a </a:t>
            </a:r>
            <a:r>
              <a:rPr lang="en-US" sz="1400" dirty="0" smtClean="0"/>
              <a:t>DSL (e.g. </a:t>
            </a:r>
            <a:r>
              <a:rPr lang="en-US" sz="1400" b="1" dirty="0" smtClean="0"/>
              <a:t>name := ‘</a:t>
            </a:r>
            <a:r>
              <a:rPr lang="en-US" sz="1400" b="1" dirty="0" err="1" smtClean="0"/>
              <a:t>HelloSBT</a:t>
            </a:r>
            <a:r>
              <a:rPr lang="en-US" sz="1400" b="1" dirty="0" smtClean="0"/>
              <a:t>’</a:t>
            </a:r>
            <a:r>
              <a:rPr lang="en-US" sz="1400" dirty="0" smtClean="0"/>
              <a:t>)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 smtClean="0"/>
              <a:t>Supports </a:t>
            </a:r>
            <a:r>
              <a:rPr lang="en-US" sz="1400" dirty="0"/>
              <a:t>mixed Scala/Java projects</a:t>
            </a:r>
            <a:endParaRPr lang="en-US" sz="1400" dirty="0" smtClean="0"/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 smtClean="0"/>
              <a:t>Continuous </a:t>
            </a:r>
            <a:r>
              <a:rPr lang="en-US" sz="1400" dirty="0"/>
              <a:t>compilation and testing with triggered </a:t>
            </a:r>
            <a:r>
              <a:rPr lang="en-US" sz="1400" dirty="0" smtClean="0"/>
              <a:t>execution mode  (</a:t>
            </a:r>
            <a:r>
              <a:rPr lang="en-US" sz="1400" dirty="0" err="1" smtClean="0"/>
              <a:t>e.g</a:t>
            </a:r>
            <a:r>
              <a:rPr lang="en-US" sz="1400" dirty="0" smtClean="0"/>
              <a:t> </a:t>
            </a:r>
            <a:r>
              <a:rPr lang="en-US" sz="1400" b="1" dirty="0" smtClean="0"/>
              <a:t>&gt;~compile</a:t>
            </a:r>
            <a:r>
              <a:rPr lang="en-US" sz="1400" dirty="0" smtClean="0"/>
              <a:t> )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/>
              <a:t>External project support (list a </a:t>
            </a:r>
            <a:r>
              <a:rPr lang="en-US" sz="1400" dirty="0" err="1"/>
              <a:t>git</a:t>
            </a:r>
            <a:r>
              <a:rPr lang="en-US" sz="1400" dirty="0"/>
              <a:t> repository as a </a:t>
            </a:r>
            <a:r>
              <a:rPr lang="en-US" sz="1400" dirty="0" smtClean="0"/>
              <a:t>dependency)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/>
              <a:t>Starts the Scala REPL with project classes and dependencies on the </a:t>
            </a:r>
            <a:r>
              <a:rPr lang="en-US" sz="1400" dirty="0" err="1" smtClean="0"/>
              <a:t>classpath</a:t>
            </a:r>
            <a:endParaRPr lang="en-US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950"/>
            <a:ext cx="4343400" cy="36115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Scala source code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/main/</a:t>
            </a:r>
            <a:r>
              <a:rPr lang="en-US" sz="1600" dirty="0" err="1" smtClean="0"/>
              <a:t>scala</a:t>
            </a: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Java </a:t>
            </a:r>
            <a:r>
              <a:rPr lang="en-US" sz="1600" dirty="0"/>
              <a:t>source code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/main/java</a:t>
            </a:r>
            <a:endParaRPr lang="en-US" sz="16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Scala test cases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/test/</a:t>
            </a:r>
            <a:r>
              <a:rPr lang="en-US" sz="1600" dirty="0" err="1" smtClean="0"/>
              <a:t>scala</a:t>
            </a: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Java </a:t>
            </a:r>
            <a:r>
              <a:rPr lang="en-US" sz="1600" dirty="0"/>
              <a:t>test cases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/test/java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Resource files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/main/resources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Project structure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63" y="1774210"/>
            <a:ext cx="2252307" cy="447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97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715796" y="2060821"/>
            <a:ext cx="6954246" cy="165137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Key configuration files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smtClean="0"/>
              <a:t>build.sbt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err="1"/>
              <a:t>p</a:t>
            </a:r>
            <a:r>
              <a:rPr lang="en-US" sz="1800" dirty="0" err="1" smtClean="0"/>
              <a:t>lugins.sbt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err="1" smtClean="0"/>
              <a:t>build.properties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SBT Configuration Files</a:t>
            </a:r>
          </a:p>
        </p:txBody>
      </p:sp>
    </p:spTree>
    <p:extLst>
      <p:ext uri="{BB962C8B-B14F-4D97-AF65-F5344CB8AC3E}">
        <p14:creationId xmlns:p14="http://schemas.microsoft.com/office/powerpoint/2010/main" val="13069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715796" y="1610437"/>
            <a:ext cx="6954246" cy="165137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build.sbt : 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Main configuration file for SBT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Should be located in root folder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Contains project specific properties, library dependencies, publish repository location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Configuration File – Build.sbt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96" y="3467247"/>
            <a:ext cx="6823819" cy="27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68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715796" y="1610436"/>
            <a:ext cx="6954246" cy="1951629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plugins.sbt : 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Two types : </a:t>
            </a:r>
          </a:p>
          <a:p>
            <a:pPr marL="971550" lvl="2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100" dirty="0" smtClean="0"/>
              <a:t>Global Plugin file (Should </a:t>
            </a:r>
            <a:r>
              <a:rPr lang="en-US" sz="1100" dirty="0"/>
              <a:t>be located in C:\Users</a:t>
            </a:r>
            <a:r>
              <a:rPr lang="en-US" sz="1100" dirty="0" smtClean="0"/>
              <a:t>\&lt;USER_HOME&gt;\.</a:t>
            </a:r>
            <a:r>
              <a:rPr lang="en-US" sz="1100" dirty="0"/>
              <a:t>sbt\0.13\plugins)</a:t>
            </a:r>
            <a:endParaRPr lang="en-US" sz="1100" dirty="0" smtClean="0"/>
          </a:p>
          <a:p>
            <a:pPr marL="971550" lvl="2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100" dirty="0" smtClean="0"/>
              <a:t>Local Plugin file    (Should be located in root’s  /project directory)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Custom plugins entry goes here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Custom  repository entries for respective plugins</a:t>
            </a:r>
          </a:p>
          <a:p>
            <a:pPr marL="228600" lvl="1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3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Configuration File – </a:t>
            </a:r>
            <a:r>
              <a:rPr lang="en-US" dirty="0" smtClean="0"/>
              <a:t>Plugins.sbt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15796" y="3603009"/>
            <a:ext cx="5712300" cy="281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0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681760" y="1610437"/>
            <a:ext cx="6954246" cy="165137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build.properties : 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Refers the SBT Version you are intended to use.</a:t>
            </a:r>
          </a:p>
          <a:p>
            <a:pPr marL="228600" lvl="1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3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Configuration File – </a:t>
            </a:r>
            <a:r>
              <a:rPr lang="en-US" dirty="0" smtClean="0"/>
              <a:t>Build.properties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60" y="3326358"/>
            <a:ext cx="3904314" cy="115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99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– HelloSBT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01251" y="1569494"/>
            <a:ext cx="7277669" cy="4940488"/>
          </a:xfrm>
        </p:spPr>
        <p:txBody>
          <a:bodyPr/>
          <a:lstStyle/>
          <a:p>
            <a:r>
              <a:rPr lang="en-US" b="1" dirty="0" smtClean="0"/>
              <a:t>Exercise :</a:t>
            </a:r>
            <a:r>
              <a:rPr lang="en-US" dirty="0" smtClean="0"/>
              <a:t> </a:t>
            </a:r>
          </a:p>
          <a:p>
            <a:r>
              <a:rPr lang="en-US" dirty="0" smtClean="0"/>
              <a:t>Understanding SBT build process through ‘HelloSBT’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Eclipse plugin integration in Global Plugin (One time job only)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Scala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Scala and Java test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JUnit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ScalaTest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Clean, Compile, Test, Package and Publish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r>
              <a:rPr lang="en-US" b="1" dirty="0" smtClean="0"/>
              <a:t>Prerequisites for </a:t>
            </a:r>
            <a:r>
              <a:rPr lang="en-US" b="1" dirty="0" err="1" smtClean="0"/>
              <a:t>casestudy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Scala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SBT Installation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SBT_HOME environment entry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.sbt and .Ivy directory in C:\Users\&lt;USER_HOME&gt;</a:t>
            </a:r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3090" y="1667847"/>
            <a:ext cx="4140420" cy="4664714"/>
          </a:xfrm>
        </p:spPr>
        <p:txBody>
          <a:bodyPr/>
          <a:lstStyle/>
          <a:p>
            <a:pPr eaLnBrk="1" hangingPunct="1">
              <a:defRPr/>
            </a:pPr>
            <a:r>
              <a:rPr lang="en-US" sz="1600" dirty="0" smtClean="0"/>
              <a:t>Evolution of Build Tools</a:t>
            </a:r>
          </a:p>
          <a:p>
            <a:pPr eaLnBrk="1" hangingPunct="1">
              <a:defRPr/>
            </a:pPr>
            <a:r>
              <a:rPr lang="en-US" sz="1600" dirty="0" smtClean="0"/>
              <a:t>Introduction of SBT </a:t>
            </a: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Basic Project Structure</a:t>
            </a: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Configuration File</a:t>
            </a: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Case Study – HelloSBT (Video Tutorial)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Execution Modes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Managed vs Unmanaged dependency</a:t>
            </a: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Case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Study – 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MultiBuild Project</a:t>
            </a: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Community Plugins</a:t>
            </a:r>
          </a:p>
          <a:p>
            <a:pPr marL="228600" indent="0" eaLnBrk="1" hangingPunct="1">
              <a:buNone/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eaLnBrk="1" hangingPunct="1"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0238" indent="-173038" eaLnBrk="1" hangingPunct="1">
              <a:defRPr/>
            </a:pP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indent="0" eaLnBrk="1" hangingPunct="1">
              <a:buNone/>
              <a:defRPr/>
            </a:pP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indent="0" eaLnBrk="1" hangingPunct="1">
              <a:buNone/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630238" indent="-173038" eaLnBrk="1" hangingPunct="1">
              <a:defRPr/>
            </a:pP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630238" indent="-173038" eaLnBrk="1" hangingPunct="1">
              <a:defRPr/>
            </a:pPr>
            <a:endParaRPr lang="en-US" sz="145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09E19-E164-44B7-9AC0-961384ED02A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Mode of SBT command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255967" y="1621500"/>
            <a:ext cx="2364404" cy="5106845"/>
          </a:xfrm>
        </p:spPr>
        <p:txBody>
          <a:bodyPr/>
          <a:lstStyle/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smtClean="0"/>
              <a:t>Interactive Mode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</a:t>
            </a:r>
            <a:r>
              <a:rPr lang="en-US" sz="1800" i="1" dirty="0" err="1" smtClean="0">
                <a:solidFill>
                  <a:schemeClr val="tx2"/>
                </a:solidFill>
              </a:rPr>
              <a:t>sbt</a:t>
            </a:r>
            <a:endParaRPr lang="en-US" sz="1800" i="1" dirty="0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&gt;clean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&gt;compile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smtClean="0"/>
              <a:t>Batch Mode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</a:t>
            </a:r>
            <a:r>
              <a:rPr lang="en-US" sz="1800" i="1" dirty="0" err="1" smtClean="0">
                <a:solidFill>
                  <a:schemeClr val="tx2"/>
                </a:solidFill>
              </a:rPr>
              <a:t>sbt</a:t>
            </a:r>
            <a:r>
              <a:rPr lang="en-US" sz="1800" i="1" dirty="0" smtClean="0">
                <a:solidFill>
                  <a:schemeClr val="tx2"/>
                </a:solidFill>
              </a:rPr>
              <a:t> clean compile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smtClean="0"/>
              <a:t>Triggered Mode</a:t>
            </a:r>
            <a:r>
              <a:rPr lang="en-US" sz="1800" dirty="0" smtClean="0"/>
              <a:t>  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&gt;~compile</a:t>
            </a:r>
            <a:endParaRPr lang="en-US" sz="1800" dirty="0" smtClean="0">
              <a:solidFill>
                <a:schemeClr val="tx2"/>
              </a:solidFill>
            </a:endParaRPr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278" y="1564514"/>
            <a:ext cx="4798467" cy="1629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278" y="3261813"/>
            <a:ext cx="4798467" cy="162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277" y="4938972"/>
            <a:ext cx="4798467" cy="159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0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Managed vs Unmanaged dependency mgmt.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286603" y="1621501"/>
            <a:ext cx="7966406" cy="2186224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Managed Dependency :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Unmanaged </a:t>
            </a:r>
            <a:r>
              <a:rPr lang="en-US" sz="1800" b="1" dirty="0"/>
              <a:t>Dependency :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4" y="2272351"/>
            <a:ext cx="5657139" cy="101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57" y="3926503"/>
            <a:ext cx="7502999" cy="242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4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Integration with CI Tools</a:t>
            </a:r>
            <a:endParaRPr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869126-BD22-45AB-913C-F7F71036995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9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SBT - Integration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98743107"/>
              </p:ext>
            </p:extLst>
          </p:nvPr>
        </p:nvGraphicFramePr>
        <p:xfrm>
          <a:off x="218363" y="1669955"/>
          <a:ext cx="8775511" cy="2165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14"/>
          <p:cNvPicPr/>
          <p:nvPr/>
        </p:nvPicPr>
        <p:blipFill>
          <a:blip r:embed="rId7"/>
          <a:stretch>
            <a:fillRect/>
          </a:stretch>
        </p:blipFill>
        <p:spPr>
          <a:xfrm>
            <a:off x="173084" y="3998792"/>
            <a:ext cx="3825694" cy="43161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8"/>
          <a:stretch>
            <a:fillRect/>
          </a:stretch>
        </p:blipFill>
        <p:spPr>
          <a:xfrm>
            <a:off x="145787" y="4505658"/>
            <a:ext cx="3852991" cy="1608533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130" y="4026792"/>
            <a:ext cx="4651086" cy="220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06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SBT – CI tools integration </a:t>
            </a:r>
            <a:r>
              <a:rPr lang="en-US" dirty="0"/>
              <a:t>(</a:t>
            </a:r>
            <a:r>
              <a:rPr lang="en-US" dirty="0" smtClean="0"/>
              <a:t>build.sbt)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566297"/>
            <a:ext cx="7994603" cy="4921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88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SBT – CI tools integration </a:t>
            </a:r>
            <a:r>
              <a:rPr lang="en-US" dirty="0" smtClean="0"/>
              <a:t>(</a:t>
            </a:r>
            <a:r>
              <a:rPr lang="en-US" dirty="0" err="1" smtClean="0"/>
              <a:t>plugins.sbt</a:t>
            </a:r>
            <a:r>
              <a:rPr lang="en-US" dirty="0"/>
              <a:t>)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7" y="2214630"/>
            <a:ext cx="6524625" cy="2930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503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Multiple Project Build</a:t>
            </a:r>
            <a:endParaRPr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869126-BD22-45AB-913C-F7F71036995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7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 smtClean="0"/>
              <a:t>Multiple Project </a:t>
            </a:r>
            <a:r>
              <a:rPr lang="en-US" sz="2800" dirty="0"/>
              <a:t>Build</a:t>
            </a:r>
            <a:br>
              <a:rPr lang="en-US" sz="2800" dirty="0"/>
            </a:br>
            <a:endParaRPr lang="en-US" dirty="0" smtClean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628981" y="1741180"/>
            <a:ext cx="7914517" cy="4195596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smtClean="0"/>
              <a:t>SBT allows to have multiple related projects in single build</a:t>
            </a:r>
          </a:p>
          <a:p>
            <a:pPr marL="0" indent="0" eaLnBrk="1" hangingPunct="1">
              <a:lnSpc>
                <a:spcPct val="130000"/>
              </a:lnSpc>
              <a:defRPr/>
            </a:pPr>
            <a:endParaRPr lang="en-US" sz="1800" dirty="0" smtClean="0"/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smtClean="0"/>
              <a:t>Each </a:t>
            </a:r>
            <a:r>
              <a:rPr lang="en-US" sz="1800" dirty="0"/>
              <a:t>sub-project in a build has </a:t>
            </a:r>
            <a:r>
              <a:rPr lang="en-US" sz="1800" dirty="0" smtClean="0"/>
              <a:t>:</a:t>
            </a:r>
          </a:p>
          <a:p>
            <a:pPr marL="401638" lvl="1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300" dirty="0" smtClean="0"/>
              <a:t>Its own build.sbt file</a:t>
            </a:r>
          </a:p>
          <a:p>
            <a:pPr marL="401638" lvl="1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300" dirty="0" smtClean="0"/>
              <a:t>Its own source directories</a:t>
            </a:r>
          </a:p>
          <a:p>
            <a:pPr marL="401638" lvl="1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300" dirty="0" smtClean="0"/>
              <a:t>Generates </a:t>
            </a:r>
            <a:r>
              <a:rPr lang="en-US" sz="1300" dirty="0"/>
              <a:t>its own jar </a:t>
            </a:r>
            <a:r>
              <a:rPr lang="en-US" sz="1300" dirty="0" smtClean="0"/>
              <a:t>file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r>
              <a:rPr lang="en-US" sz="1800" dirty="0" smtClean="0"/>
              <a:t>Manage dependency among sub-projects using ‘</a:t>
            </a:r>
            <a:r>
              <a:rPr lang="en-US" sz="1800" dirty="0" err="1" smtClean="0"/>
              <a:t>dependsOn</a:t>
            </a:r>
            <a:r>
              <a:rPr lang="en-US" sz="1800" dirty="0" smtClean="0"/>
              <a:t>’ method call.</a:t>
            </a:r>
          </a:p>
        </p:txBody>
      </p:sp>
    </p:spTree>
    <p:extLst>
      <p:ext uri="{BB962C8B-B14F-4D97-AF65-F5344CB8AC3E}">
        <p14:creationId xmlns:p14="http://schemas.microsoft.com/office/powerpoint/2010/main" val="311306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 smtClean="0"/>
              <a:t>MultiProject Example</a:t>
            </a:r>
            <a:r>
              <a:rPr lang="en-US" sz="2800" dirty="0"/>
              <a:t/>
            </a:r>
            <a:br>
              <a:rPr lang="en-US" sz="2800" dirty="0"/>
            </a:br>
            <a:endParaRPr lang="en-US" dirty="0" smtClean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192254" y="1659293"/>
            <a:ext cx="3765597" cy="974726"/>
          </a:xfrm>
        </p:spPr>
        <p:txBody>
          <a:bodyPr/>
          <a:lstStyle/>
          <a:p>
            <a:r>
              <a:rPr lang="en-US" sz="1400" dirty="0" err="1" smtClean="0"/>
              <a:t>MultiProjectSBT</a:t>
            </a:r>
            <a:r>
              <a:rPr lang="en-US" sz="1400" dirty="0" smtClean="0"/>
              <a:t>  – Base </a:t>
            </a:r>
            <a:r>
              <a:rPr lang="en-US" sz="1400" dirty="0"/>
              <a:t>Project</a:t>
            </a:r>
          </a:p>
          <a:p>
            <a:r>
              <a:rPr lang="en-US" sz="1400" dirty="0"/>
              <a:t>subproject1         – </a:t>
            </a:r>
            <a:r>
              <a:rPr lang="en-US" sz="1400" dirty="0" smtClean="0"/>
              <a:t>Sub-project1</a:t>
            </a:r>
            <a:endParaRPr lang="en-US" sz="1400" dirty="0"/>
          </a:p>
          <a:p>
            <a:r>
              <a:rPr lang="en-US" sz="1400" dirty="0"/>
              <a:t>subproject2         – </a:t>
            </a:r>
            <a:r>
              <a:rPr lang="en-US" sz="1400" dirty="0" smtClean="0"/>
              <a:t>Sub-project2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299" y="1733264"/>
            <a:ext cx="3278617" cy="453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5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 smtClean="0"/>
              <a:t>MultiProject Example</a:t>
            </a:r>
            <a:r>
              <a:rPr lang="en-US" sz="2800" dirty="0"/>
              <a:t/>
            </a:r>
            <a:br>
              <a:rPr lang="en-US" sz="2800" dirty="0"/>
            </a:br>
            <a:endParaRPr lang="en-US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5058401" y="2039045"/>
            <a:ext cx="3840992" cy="4129744"/>
            <a:chOff x="335223" y="2515607"/>
            <a:chExt cx="3840992" cy="3735080"/>
          </a:xfrm>
        </p:grpSpPr>
        <p:pic>
          <p:nvPicPr>
            <p:cNvPr id="8" name="Picture 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35223" y="2515607"/>
              <a:ext cx="2242913" cy="3735080"/>
            </a:xfrm>
            <a:prstGeom prst="rect">
              <a:avLst/>
            </a:prstGeom>
          </p:spPr>
        </p:pic>
        <p:cxnSp>
          <p:nvCxnSpPr>
            <p:cNvPr id="4" name="Curved Connector 3"/>
            <p:cNvCxnSpPr/>
            <p:nvPr/>
          </p:nvCxnSpPr>
          <p:spPr>
            <a:xfrm rot="16200000" flipV="1">
              <a:off x="1475062" y="4641352"/>
              <a:ext cx="925844" cy="409433"/>
            </a:xfrm>
            <a:prstGeom prst="curvedConnector3">
              <a:avLst>
                <a:gd name="adj1" fmla="val 123704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Callout 20"/>
            <p:cNvSpPr/>
            <p:nvPr/>
          </p:nvSpPr>
          <p:spPr>
            <a:xfrm>
              <a:off x="2415656" y="3234532"/>
              <a:ext cx="1760559" cy="1406820"/>
            </a:xfrm>
            <a:prstGeom prst="wedgeEllipseCallout">
              <a:avLst>
                <a:gd name="adj1" fmla="val -65609"/>
                <a:gd name="adj2" fmla="val 9814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Subproject2’s </a:t>
              </a:r>
              <a:r>
                <a:rPr lang="en-US" sz="1400" dirty="0">
                  <a:solidFill>
                    <a:schemeClr val="tx1"/>
                  </a:solidFill>
                </a:rPr>
                <a:t>code is dependent on Subproject1’s code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76245" y="1678674"/>
            <a:ext cx="3404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Independent artifact of each project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977637" y="1667298"/>
            <a:ext cx="3404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Sub-Project’s Dependency</a:t>
            </a:r>
            <a:endParaRPr lang="en-US" sz="1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37" y="2081687"/>
            <a:ext cx="2741012" cy="452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Evolution of build tools</a:t>
            </a:r>
            <a:endParaRPr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869126-BD22-45AB-913C-F7F71036995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 smtClean="0"/>
              <a:t>MultiProject Example</a:t>
            </a:r>
            <a:r>
              <a:rPr lang="en-US" sz="2800" dirty="0"/>
              <a:t/>
            </a:r>
            <a:br>
              <a:rPr lang="en-US" sz="2800" dirty="0"/>
            </a:br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0"/>
          </p:nvPr>
        </p:nvSpPr>
        <p:spPr>
          <a:xfrm>
            <a:off x="286603" y="1503435"/>
            <a:ext cx="8229600" cy="680207"/>
          </a:xfrm>
        </p:spPr>
        <p:txBody>
          <a:bodyPr/>
          <a:lstStyle/>
          <a:p>
            <a:r>
              <a:rPr lang="en-US" b="1" dirty="0" smtClean="0"/>
              <a:t>build.sbt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 of dependsOn() to enable subproject dependency</a:t>
            </a: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86603" y="2307435"/>
            <a:ext cx="4737062" cy="257844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1" y="5037002"/>
            <a:ext cx="4723414" cy="128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 bwMode="auto">
          <a:xfrm>
            <a:off x="1657350" y="5043488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7757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DF6B4-BDEC-47BC-85EB-20476B42CA93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32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24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Buil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166A5C-17C6-4A49-AC19-AC1F236CAA51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33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35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DF6B4-BDEC-47BC-85EB-20476B42CA93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34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91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2136775" cy="1582737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3983962" cy="1520635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  <p:extLst>
      <p:ext uri="{BB962C8B-B14F-4D97-AF65-F5344CB8AC3E}">
        <p14:creationId xmlns:p14="http://schemas.microsoft.com/office/powerpoint/2010/main" val="354678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2136775" cy="1582737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6389688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  <p:extLst>
      <p:ext uri="{BB962C8B-B14F-4D97-AF65-F5344CB8AC3E}">
        <p14:creationId xmlns:p14="http://schemas.microsoft.com/office/powerpoint/2010/main" val="24321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This is dummy title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207C5-AA6E-466E-BF49-2299F8BB4BA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4A6A38-3D05-4A2E-95B0-986662B73D7E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869126-BD22-45AB-913C-F7F710369952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Evolution Of Build Tools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995488"/>
            <a:ext cx="85534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6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EAE39FDE-B22A-46FC-A160-90B07DD945B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2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E2CAF88E-6F27-44C8-9EA2-48A00F8046E9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A6099E-9968-416E-825D-DE94C01E05B4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xfrm>
            <a:off x="1657350" y="5087938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23B793-3564-4105-86FE-9A2220C3631C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SBT - Scala Build Tool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DEE3E6-CD34-4BA7-BE21-B347395A8995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44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6199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FCBF57-7BA2-4196-86E9-66F079619192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45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0950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CED33EE6-7C57-4458-AD0E-18CB9D07BEA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46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4209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ACD2C7-4421-45EE-8B74-CF7606631C23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47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4914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CED33EE6-7C57-4458-AD0E-18CB9D07BEA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48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2862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CED33EE6-7C57-4458-AD0E-18CB9D07BEA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49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0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Tools -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56504760"/>
              </p:ext>
            </p:extLst>
          </p:nvPr>
        </p:nvGraphicFramePr>
        <p:xfrm>
          <a:off x="232012" y="1596788"/>
          <a:ext cx="8693624" cy="48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1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E2CAF88E-6F27-44C8-9EA2-48A00F8046E9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968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topic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2524125"/>
            <a:ext cx="7269162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174625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800" dirty="0" smtClean="0"/>
              <a:t>.</a:t>
            </a:r>
          </a:p>
          <a:p>
            <a:pPr marL="0" indent="173038" eaLnBrk="1" hangingPunct="1">
              <a:lnSpc>
                <a:spcPct val="13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174625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</a:t>
            </a:r>
            <a:endParaRPr lang="en-US" sz="1600" dirty="0" err="1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54DEB6-C386-4665-978A-1B7977D5FFC5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 bwMode="auto">
          <a:xfrm>
            <a:off x="1657350" y="5087938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2CC49-BFAB-46DD-80E1-3B3D7570DA83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1709738"/>
            <a:ext cx="7269162" cy="3611562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174625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800" dirty="0" smtClean="0"/>
              <a:t>.</a:t>
            </a:r>
          </a:p>
          <a:p>
            <a:pPr marL="0" indent="173038" eaLnBrk="1" hangingPunct="1">
              <a:lnSpc>
                <a:spcPct val="13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174625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</a:t>
            </a:r>
            <a:endParaRPr lang="en-US" sz="1600" dirty="0" err="1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headline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1652588" y="1703388"/>
            <a:ext cx="7269162" cy="3611562"/>
          </a:xfrm>
        </p:spPr>
        <p:txBody>
          <a:bodyPr/>
          <a:lstStyle/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1752600" y="1855788"/>
            <a:ext cx="5645150" cy="3154362"/>
          </a:xfrm>
        </p:spPr>
      </p:sp>
      <p:sp>
        <p:nvSpPr>
          <p:cNvPr id="3174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5307013"/>
            <a:ext cx="7269162" cy="1422400"/>
          </a:xfrm>
        </p:spPr>
        <p:txBody>
          <a:bodyPr/>
          <a:lstStyle/>
          <a:p>
            <a:pPr marL="114300" indent="-114300" eaLnBrk="1" hangingPunct="1"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0183FE-4160-456A-9FEA-21A8D8F1A5CC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4260850" cy="3154362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950"/>
            <a:ext cx="4343400" cy="36115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2136775" cy="1582737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6389688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Tools - Pros &amp; Cons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58034573"/>
              </p:ext>
            </p:extLst>
          </p:nvPr>
        </p:nvGraphicFramePr>
        <p:xfrm>
          <a:off x="232012" y="1596788"/>
          <a:ext cx="8693624" cy="48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87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109182" y="1555845"/>
            <a:ext cx="8693624" cy="4858603"/>
          </a:xfrm>
        </p:spPr>
        <p:txBody>
          <a:bodyPr/>
          <a:lstStyle/>
          <a:p>
            <a:r>
              <a:rPr lang="en-US" sz="1400" b="1" u="sng" dirty="0" err="1" smtClean="0"/>
              <a:t>makefile</a:t>
            </a:r>
            <a:endParaRPr lang="en-US" sz="1400" b="1" u="sng" dirty="0" smtClean="0"/>
          </a:p>
          <a:p>
            <a:pPr marL="0" indent="0" eaLnBrk="1" hangingPunct="1">
              <a:defRPr/>
            </a:pPr>
            <a:r>
              <a:rPr lang="en-US" sz="1000" dirty="0" smtClean="0"/>
              <a:t>PACKAGE      </a:t>
            </a:r>
            <a:r>
              <a:rPr lang="en-US" sz="1000" dirty="0"/>
              <a:t>= package</a:t>
            </a:r>
          </a:p>
          <a:p>
            <a:pPr marL="0" indent="0" eaLnBrk="1" hangingPunct="1">
              <a:defRPr/>
            </a:pPr>
            <a:r>
              <a:rPr lang="en-US" sz="1000" dirty="0"/>
              <a:t>VERSION      = ` date "+%Y.%</a:t>
            </a:r>
            <a:r>
              <a:rPr lang="en-US" sz="1000" dirty="0" err="1"/>
              <a:t>m%d</a:t>
            </a:r>
            <a:r>
              <a:rPr lang="en-US" sz="1000" dirty="0"/>
              <a:t>%" `</a:t>
            </a:r>
          </a:p>
          <a:p>
            <a:pPr marL="0" indent="0" eaLnBrk="1" hangingPunct="1">
              <a:defRPr/>
            </a:pPr>
            <a:r>
              <a:rPr lang="en-US" sz="1000" dirty="0"/>
              <a:t>RELEASE_DIR  = ..</a:t>
            </a:r>
          </a:p>
          <a:p>
            <a:pPr marL="0" indent="0" eaLnBrk="1" hangingPunct="1">
              <a:defRPr/>
            </a:pPr>
            <a:r>
              <a:rPr lang="en-US" sz="1000" dirty="0"/>
              <a:t>RELEASE_FILE = $(PACKAGE)-$(VERSION)</a:t>
            </a:r>
          </a:p>
          <a:p>
            <a:pPr marL="0" indent="0" eaLnBrk="1" hangingPunct="1">
              <a:defRPr/>
            </a:pPr>
            <a:r>
              <a:rPr lang="en-US" sz="1000" dirty="0" smtClean="0"/>
              <a:t># </a:t>
            </a:r>
            <a:r>
              <a:rPr lang="en-US" sz="1000" dirty="0"/>
              <a:t>Notice that the variable LOGNAME comes from the environment </a:t>
            </a:r>
            <a:r>
              <a:rPr lang="en-US" sz="1000" dirty="0" smtClean="0"/>
              <a:t>in # </a:t>
            </a:r>
            <a:r>
              <a:rPr lang="en-US" sz="1000" dirty="0"/>
              <a:t>POSIX shells.</a:t>
            </a:r>
          </a:p>
          <a:p>
            <a:pPr marL="0" indent="0" eaLnBrk="1" hangingPunct="1">
              <a:defRPr/>
            </a:pPr>
            <a:r>
              <a:rPr lang="en-US" sz="1000" dirty="0" smtClean="0"/>
              <a:t># </a:t>
            </a:r>
            <a:r>
              <a:rPr lang="en-US" sz="1000" dirty="0"/>
              <a:t>target: all - Default target. Does nothing.</a:t>
            </a:r>
          </a:p>
          <a:p>
            <a:pPr marL="0" indent="0" eaLnBrk="1" hangingPunct="1">
              <a:defRPr/>
            </a:pPr>
            <a:r>
              <a:rPr lang="en-US" sz="1000" dirty="0"/>
              <a:t>all:</a:t>
            </a:r>
          </a:p>
          <a:p>
            <a:pPr marL="0" indent="0" eaLnBrk="1" hangingPunct="1">
              <a:defRPr/>
            </a:pPr>
            <a:r>
              <a:rPr lang="en-US" sz="1000" dirty="0"/>
              <a:t>        echo "Hello $(LOGNAME), nothing to do by default"</a:t>
            </a:r>
          </a:p>
          <a:p>
            <a:pPr marL="0" indent="0" eaLnBrk="1" hangingPunct="1">
              <a:defRPr/>
            </a:pPr>
            <a:r>
              <a:rPr lang="en-US" sz="1000" dirty="0"/>
              <a:t>        # sometimes: echo "Hello ${LOGNAME}, nothing to do by default"</a:t>
            </a:r>
          </a:p>
          <a:p>
            <a:pPr marL="0" indent="0" eaLnBrk="1" hangingPunct="1">
              <a:defRPr/>
            </a:pPr>
            <a:r>
              <a:rPr lang="en-US" sz="1000" dirty="0"/>
              <a:t>        echo "Try 'make help'"</a:t>
            </a:r>
          </a:p>
          <a:p>
            <a:pPr marL="0" indent="0" eaLnBrk="1" hangingPunct="1">
              <a:defRPr/>
            </a:pPr>
            <a:r>
              <a:rPr lang="en-US" sz="1000" dirty="0" smtClean="0"/>
              <a:t># </a:t>
            </a:r>
            <a:r>
              <a:rPr lang="en-US" sz="1000" dirty="0"/>
              <a:t>target: help - Display callable targets.</a:t>
            </a:r>
          </a:p>
          <a:p>
            <a:pPr marL="0" indent="0" eaLnBrk="1" hangingPunct="1">
              <a:defRPr/>
            </a:pPr>
            <a:r>
              <a:rPr lang="en-US" sz="1000" dirty="0"/>
              <a:t>help:</a:t>
            </a:r>
          </a:p>
          <a:p>
            <a:pPr marL="0" indent="0" eaLnBrk="1" hangingPunct="1">
              <a:defRPr/>
            </a:pPr>
            <a:r>
              <a:rPr lang="en-US" sz="1000" dirty="0"/>
              <a:t>        </a:t>
            </a:r>
            <a:r>
              <a:rPr lang="en-US" sz="1000" dirty="0" err="1"/>
              <a:t>egrep</a:t>
            </a:r>
            <a:r>
              <a:rPr lang="en-US" sz="1000" dirty="0"/>
              <a:t> "^# target:" [Mm]</a:t>
            </a:r>
            <a:r>
              <a:rPr lang="en-US" sz="1000" dirty="0" err="1"/>
              <a:t>akefile</a:t>
            </a:r>
            <a:endParaRPr lang="en-US" sz="1000" dirty="0"/>
          </a:p>
          <a:p>
            <a:pPr marL="0" indent="0" eaLnBrk="1" hangingPunct="1">
              <a:defRPr/>
            </a:pPr>
            <a:r>
              <a:rPr lang="en-US" sz="1000" dirty="0" smtClean="0"/>
              <a:t># </a:t>
            </a:r>
            <a:r>
              <a:rPr lang="en-US" sz="1000" dirty="0"/>
              <a:t>target: list - List source files</a:t>
            </a:r>
          </a:p>
          <a:p>
            <a:pPr marL="0" indent="0" eaLnBrk="1" hangingPunct="1">
              <a:defRPr/>
            </a:pPr>
            <a:r>
              <a:rPr lang="en-US" sz="1000" dirty="0"/>
              <a:t>list:</a:t>
            </a:r>
          </a:p>
          <a:p>
            <a:pPr marL="0" indent="0" eaLnBrk="1" hangingPunct="1">
              <a:defRPr/>
            </a:pPr>
            <a:r>
              <a:rPr lang="en-US" sz="1000" dirty="0"/>
              <a:t>        # Won't work. Each command is in separate shell</a:t>
            </a:r>
          </a:p>
          <a:p>
            <a:pPr marL="0" indent="0" eaLnBrk="1" hangingPunct="1">
              <a:defRPr/>
            </a:pPr>
            <a:r>
              <a:rPr lang="en-US" sz="1000" dirty="0"/>
              <a:t>        cd </a:t>
            </a:r>
            <a:r>
              <a:rPr lang="en-US" sz="1000" dirty="0" err="1"/>
              <a:t>src</a:t>
            </a:r>
            <a:endParaRPr lang="en-US" sz="1000" dirty="0"/>
          </a:p>
          <a:p>
            <a:pPr marL="0" indent="0" eaLnBrk="1" hangingPunct="1">
              <a:defRPr/>
            </a:pPr>
            <a:r>
              <a:rPr lang="en-US" sz="1000" dirty="0"/>
              <a:t>        ls</a:t>
            </a:r>
          </a:p>
          <a:p>
            <a:pPr marL="0" indent="0" eaLnBrk="1" hangingPunct="1">
              <a:defRPr/>
            </a:pPr>
            <a:r>
              <a:rPr lang="en-US" sz="1000" dirty="0" smtClean="0"/>
              <a:t>        </a:t>
            </a:r>
            <a:r>
              <a:rPr lang="en-US" sz="1000" dirty="0"/>
              <a:t># Correct, continuation of the same shell</a:t>
            </a:r>
          </a:p>
          <a:p>
            <a:pPr marL="0" indent="0" eaLnBrk="1" hangingPunct="1">
              <a:defRPr/>
            </a:pPr>
            <a:r>
              <a:rPr lang="en-US" sz="1000" dirty="0"/>
              <a:t>        cd </a:t>
            </a:r>
            <a:r>
              <a:rPr lang="en-US" sz="1000" dirty="0" err="1"/>
              <a:t>src</a:t>
            </a:r>
            <a:r>
              <a:rPr lang="en-US" sz="1000" dirty="0"/>
              <a:t>; \</a:t>
            </a:r>
          </a:p>
          <a:p>
            <a:pPr marL="0" indent="0" eaLnBrk="1" hangingPunct="1">
              <a:defRPr/>
            </a:pPr>
            <a:r>
              <a:rPr lang="en-US" sz="1000" dirty="0"/>
              <a:t>        ls</a:t>
            </a:r>
          </a:p>
          <a:p>
            <a:pPr marL="0" indent="0" eaLnBrk="1" hangingPunct="1">
              <a:defRPr/>
            </a:pPr>
            <a:endParaRPr lang="en-US" sz="1000" dirty="0"/>
          </a:p>
          <a:p>
            <a:pPr marL="0" indent="0" eaLnBrk="1" hangingPunct="1">
              <a:defRPr/>
            </a:pPr>
            <a:r>
              <a:rPr lang="en-US" sz="1000" dirty="0"/>
              <a:t># target: </a:t>
            </a:r>
            <a:r>
              <a:rPr lang="en-US" sz="1000" dirty="0" err="1"/>
              <a:t>dist</a:t>
            </a:r>
            <a:r>
              <a:rPr lang="en-US" sz="1000" dirty="0"/>
              <a:t> - Make a release.</a:t>
            </a:r>
          </a:p>
          <a:p>
            <a:pPr marL="0" indent="0" eaLnBrk="1" hangingPunct="1">
              <a:defRPr/>
            </a:pPr>
            <a:r>
              <a:rPr lang="en-US" sz="1000" dirty="0" err="1"/>
              <a:t>dist</a:t>
            </a:r>
            <a:r>
              <a:rPr lang="en-US" sz="1000" dirty="0"/>
              <a:t>:</a:t>
            </a:r>
          </a:p>
          <a:p>
            <a:pPr marL="0" indent="0" eaLnBrk="1" hangingPunct="1">
              <a:defRPr/>
            </a:pPr>
            <a:r>
              <a:rPr lang="en-US" sz="1000" dirty="0"/>
              <a:t>        tar -</a:t>
            </a:r>
            <a:r>
              <a:rPr lang="en-US" sz="1000" dirty="0" err="1"/>
              <a:t>cf</a:t>
            </a:r>
            <a:r>
              <a:rPr lang="en-US" sz="1000" dirty="0"/>
              <a:t>  $(RELEASE_DIR)/$(RELEASE_FILE) &amp;&amp; \</a:t>
            </a:r>
          </a:p>
          <a:p>
            <a:pPr marL="0" indent="0" eaLnBrk="1" hangingPunct="1">
              <a:defRPr/>
            </a:pPr>
            <a:r>
              <a:rPr lang="en-US" sz="1000" dirty="0"/>
              <a:t>        </a:t>
            </a:r>
            <a:r>
              <a:rPr lang="en-US" sz="1000" dirty="0" err="1"/>
              <a:t>gzip</a:t>
            </a:r>
            <a:r>
              <a:rPr lang="en-US" sz="1000" dirty="0"/>
              <a:t> -9  $(RELEASE_DIR)/$(RELEASE_FILE).tar</a:t>
            </a:r>
            <a:endParaRPr lang="en-US" sz="10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Make : </a:t>
            </a:r>
            <a:r>
              <a:rPr lang="en-US" dirty="0" err="1" smtClean="0"/>
              <a:t>makefile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95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109181" y="1645647"/>
            <a:ext cx="3930555" cy="3363081"/>
          </a:xfrm>
        </p:spPr>
        <p:txBody>
          <a:bodyPr/>
          <a:lstStyle/>
          <a:p>
            <a:r>
              <a:rPr lang="en-US" sz="1400" b="1" u="sng" dirty="0" smtClean="0"/>
              <a:t>ivy.xml</a:t>
            </a:r>
          </a:p>
          <a:p>
            <a:endParaRPr lang="en-US" sz="1400" b="1" dirty="0" smtClean="0"/>
          </a:p>
          <a:p>
            <a:r>
              <a:rPr lang="en-US" sz="1400" dirty="0" smtClean="0"/>
              <a:t>&lt;</a:t>
            </a:r>
            <a:r>
              <a:rPr lang="en-US" sz="1400" dirty="0"/>
              <a:t>ivy-module version="2.0"&gt;</a:t>
            </a:r>
          </a:p>
          <a:p>
            <a:r>
              <a:rPr lang="en-US" sz="1400" dirty="0"/>
              <a:t>    &lt;info </a:t>
            </a:r>
            <a:r>
              <a:rPr lang="en-US" sz="1400" dirty="0" err="1"/>
              <a:t>organisation</a:t>
            </a:r>
            <a:r>
              <a:rPr lang="en-US" sz="1400" dirty="0"/>
              <a:t>="</a:t>
            </a:r>
            <a:r>
              <a:rPr lang="en-US" sz="1400" dirty="0" err="1"/>
              <a:t>org.apache</a:t>
            </a:r>
            <a:r>
              <a:rPr lang="en-US" sz="1400" dirty="0"/>
              <a:t>" module="java-build-tools"/&gt;</a:t>
            </a:r>
          </a:p>
          <a:p>
            <a:r>
              <a:rPr lang="en-US" sz="1400" dirty="0"/>
              <a:t>    &lt;dependencies&gt;</a:t>
            </a:r>
          </a:p>
          <a:p>
            <a:r>
              <a:rPr lang="en-US" sz="1400" dirty="0"/>
              <a:t>        &lt;dependency org="</a:t>
            </a:r>
            <a:r>
              <a:rPr lang="en-US" sz="1400" dirty="0" err="1"/>
              <a:t>junit</a:t>
            </a:r>
            <a:r>
              <a:rPr lang="en-US" sz="1400" dirty="0"/>
              <a:t>" name="</a:t>
            </a:r>
            <a:r>
              <a:rPr lang="en-US" sz="1400" dirty="0" err="1"/>
              <a:t>junit</a:t>
            </a:r>
            <a:r>
              <a:rPr lang="en-US" sz="1400" dirty="0"/>
              <a:t>" rev="4.11"/&gt;</a:t>
            </a:r>
          </a:p>
          <a:p>
            <a:r>
              <a:rPr lang="en-US" sz="1400" dirty="0"/>
              <a:t>    &lt;/dependencies&gt;</a:t>
            </a:r>
          </a:p>
          <a:p>
            <a:r>
              <a:rPr lang="en-US" sz="1400" dirty="0"/>
              <a:t>&lt;/ivy-module&gt;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Apache Ant with Ivy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039737" y="1530721"/>
            <a:ext cx="4852419" cy="4905284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u="sng" dirty="0" smtClean="0"/>
              <a:t>build.xml</a:t>
            </a:r>
          </a:p>
          <a:p>
            <a:endParaRPr lang="en-US" sz="900" dirty="0" smtClean="0"/>
          </a:p>
          <a:p>
            <a:r>
              <a:rPr lang="en-US" sz="900" dirty="0" smtClean="0"/>
              <a:t>&lt;project </a:t>
            </a:r>
            <a:r>
              <a:rPr lang="en-US" sz="900" dirty="0" err="1" smtClean="0"/>
              <a:t>xmlns:ivy</a:t>
            </a:r>
            <a:r>
              <a:rPr lang="en-US" sz="900" dirty="0" smtClean="0"/>
              <a:t>="</a:t>
            </a:r>
            <a:r>
              <a:rPr lang="en-US" sz="900" dirty="0" err="1" smtClean="0"/>
              <a:t>antlib:org.apache.ivy.ant</a:t>
            </a:r>
            <a:r>
              <a:rPr lang="en-US" sz="900" dirty="0" smtClean="0"/>
              <a:t>" name="java-build-tools" default="jar"&gt;</a:t>
            </a:r>
          </a:p>
          <a:p>
            <a:r>
              <a:rPr lang="en-US" sz="900" dirty="0" smtClean="0"/>
              <a:t> </a:t>
            </a:r>
          </a:p>
          <a:p>
            <a:r>
              <a:rPr lang="en-US" sz="900" dirty="0" smtClean="0"/>
              <a:t>    &lt;property name="</a:t>
            </a:r>
            <a:r>
              <a:rPr lang="en-US" sz="900" dirty="0" err="1" smtClean="0"/>
              <a:t>src.dir</a:t>
            </a:r>
            <a:r>
              <a:rPr lang="en-US" sz="900" dirty="0" smtClean="0"/>
              <a:t>" value="</a:t>
            </a:r>
            <a:r>
              <a:rPr lang="en-US" sz="900" dirty="0" err="1" smtClean="0"/>
              <a:t>src</a:t>
            </a:r>
            <a:r>
              <a:rPr lang="en-US" sz="900" dirty="0" smtClean="0"/>
              <a:t>"/&gt;</a:t>
            </a:r>
          </a:p>
          <a:p>
            <a:r>
              <a:rPr lang="en-US" sz="900" dirty="0" smtClean="0"/>
              <a:t>    &lt;property name="</a:t>
            </a:r>
            <a:r>
              <a:rPr lang="en-US" sz="900" dirty="0" err="1" smtClean="0"/>
              <a:t>build.dir</a:t>
            </a:r>
            <a:r>
              <a:rPr lang="en-US" sz="900" dirty="0" smtClean="0"/>
              <a:t>" value="build"/&gt;</a:t>
            </a:r>
          </a:p>
          <a:p>
            <a:r>
              <a:rPr lang="en-US" sz="900" dirty="0" smtClean="0"/>
              <a:t>    &lt;property name="</a:t>
            </a:r>
            <a:r>
              <a:rPr lang="en-US" sz="900" dirty="0" err="1" smtClean="0"/>
              <a:t>classes.dir</a:t>
            </a:r>
            <a:r>
              <a:rPr lang="en-US" sz="900" dirty="0" smtClean="0"/>
              <a:t>" value="${</a:t>
            </a:r>
            <a:r>
              <a:rPr lang="en-US" sz="900" dirty="0" err="1" smtClean="0"/>
              <a:t>build.dir</a:t>
            </a:r>
            <a:r>
              <a:rPr lang="en-US" sz="900" dirty="0" smtClean="0"/>
              <a:t>}/classes"/&gt;</a:t>
            </a:r>
          </a:p>
          <a:p>
            <a:r>
              <a:rPr lang="en-US" sz="900" dirty="0" smtClean="0"/>
              <a:t>    &lt;property name="</a:t>
            </a:r>
            <a:r>
              <a:rPr lang="en-US" sz="900" dirty="0" err="1" smtClean="0"/>
              <a:t>jar.dir</a:t>
            </a:r>
            <a:r>
              <a:rPr lang="en-US" sz="900" dirty="0" smtClean="0"/>
              <a:t>" value="${</a:t>
            </a:r>
            <a:r>
              <a:rPr lang="en-US" sz="900" dirty="0" err="1" smtClean="0"/>
              <a:t>build.dir</a:t>
            </a:r>
            <a:r>
              <a:rPr lang="en-US" sz="900" dirty="0" smtClean="0"/>
              <a:t>}/jar"/&gt;</a:t>
            </a:r>
          </a:p>
          <a:p>
            <a:r>
              <a:rPr lang="en-US" sz="900" dirty="0" smtClean="0"/>
              <a:t>    &lt;property name="</a:t>
            </a:r>
            <a:r>
              <a:rPr lang="en-US" sz="900" dirty="0" err="1" smtClean="0"/>
              <a:t>lib.dir</a:t>
            </a:r>
            <a:r>
              <a:rPr lang="en-US" sz="900" dirty="0" smtClean="0"/>
              <a:t>" value="lib" /&gt;</a:t>
            </a:r>
          </a:p>
          <a:p>
            <a:r>
              <a:rPr lang="en-US" sz="900" dirty="0" smtClean="0"/>
              <a:t>    &lt;path id="lib.path.id"&gt;</a:t>
            </a:r>
          </a:p>
          <a:p>
            <a:r>
              <a:rPr lang="en-US" sz="900" dirty="0" smtClean="0"/>
              <a:t>        &lt;</a:t>
            </a:r>
            <a:r>
              <a:rPr lang="en-US" sz="900" dirty="0" err="1" smtClean="0"/>
              <a:t>fileset</a:t>
            </a:r>
            <a:r>
              <a:rPr lang="en-US" sz="900" dirty="0" smtClean="0"/>
              <a:t> </a:t>
            </a:r>
            <a:r>
              <a:rPr lang="en-US" sz="900" dirty="0" err="1" smtClean="0"/>
              <a:t>dir</a:t>
            </a:r>
            <a:r>
              <a:rPr lang="en-US" sz="900" dirty="0" smtClean="0"/>
              <a:t>="${</a:t>
            </a:r>
            <a:r>
              <a:rPr lang="en-US" sz="900" dirty="0" err="1" smtClean="0"/>
              <a:t>lib.dir</a:t>
            </a:r>
            <a:r>
              <a:rPr lang="en-US" sz="900" dirty="0" smtClean="0"/>
              <a:t>}" /&gt;</a:t>
            </a:r>
          </a:p>
          <a:p>
            <a:r>
              <a:rPr lang="en-US" sz="900" dirty="0" smtClean="0"/>
              <a:t>    &lt;/path&gt;</a:t>
            </a:r>
          </a:p>
          <a:p>
            <a:r>
              <a:rPr lang="en-US" sz="900" dirty="0" smtClean="0"/>
              <a:t>     &lt;target name="resolve"&gt;</a:t>
            </a:r>
          </a:p>
          <a:p>
            <a:r>
              <a:rPr lang="en-US" sz="900" dirty="0" smtClean="0"/>
              <a:t>        &lt;</a:t>
            </a:r>
            <a:r>
              <a:rPr lang="en-US" sz="900" dirty="0" err="1" smtClean="0"/>
              <a:t>ivy:retrieve</a:t>
            </a:r>
            <a:r>
              <a:rPr lang="en-US" sz="900" dirty="0" smtClean="0"/>
              <a:t> /&gt;</a:t>
            </a:r>
          </a:p>
          <a:p>
            <a:r>
              <a:rPr lang="en-US" sz="900" dirty="0" smtClean="0"/>
              <a:t>    &lt;/target&gt;</a:t>
            </a:r>
          </a:p>
          <a:p>
            <a:r>
              <a:rPr lang="en-US" sz="900" dirty="0" smtClean="0"/>
              <a:t>     &lt;target name="clean"&gt;</a:t>
            </a:r>
          </a:p>
          <a:p>
            <a:r>
              <a:rPr lang="en-US" sz="900" dirty="0" smtClean="0"/>
              <a:t>        &lt;delete </a:t>
            </a:r>
            <a:r>
              <a:rPr lang="en-US" sz="900" dirty="0" err="1" smtClean="0"/>
              <a:t>dir</a:t>
            </a:r>
            <a:r>
              <a:rPr lang="en-US" sz="900" dirty="0" smtClean="0"/>
              <a:t>="${</a:t>
            </a:r>
            <a:r>
              <a:rPr lang="en-US" sz="900" dirty="0" err="1" smtClean="0"/>
              <a:t>build.dir</a:t>
            </a:r>
            <a:r>
              <a:rPr lang="en-US" sz="900" dirty="0" smtClean="0"/>
              <a:t>}"/&gt;</a:t>
            </a:r>
          </a:p>
          <a:p>
            <a:r>
              <a:rPr lang="en-US" sz="900" dirty="0" smtClean="0"/>
              <a:t>    &lt;/target&gt;</a:t>
            </a:r>
          </a:p>
          <a:p>
            <a:r>
              <a:rPr lang="en-US" sz="900" dirty="0" smtClean="0"/>
              <a:t>     &lt;target name="compile" depends="resolve"&gt;</a:t>
            </a:r>
          </a:p>
          <a:p>
            <a:r>
              <a:rPr lang="en-US" sz="900" dirty="0" smtClean="0"/>
              <a:t>        &lt;</a:t>
            </a:r>
            <a:r>
              <a:rPr lang="en-US" sz="900" dirty="0" err="1" smtClean="0"/>
              <a:t>mkdir</a:t>
            </a:r>
            <a:r>
              <a:rPr lang="en-US" sz="900" dirty="0" smtClean="0"/>
              <a:t> </a:t>
            </a:r>
            <a:r>
              <a:rPr lang="en-US" sz="900" dirty="0" err="1" smtClean="0"/>
              <a:t>dir</a:t>
            </a:r>
            <a:r>
              <a:rPr lang="en-US" sz="900" dirty="0" smtClean="0"/>
              <a:t>="${</a:t>
            </a:r>
            <a:r>
              <a:rPr lang="en-US" sz="900" dirty="0" err="1" smtClean="0"/>
              <a:t>classes.dir</a:t>
            </a:r>
            <a:r>
              <a:rPr lang="en-US" sz="900" dirty="0" smtClean="0"/>
              <a:t>}"/&gt;</a:t>
            </a:r>
          </a:p>
          <a:p>
            <a:r>
              <a:rPr lang="en-US" sz="900" dirty="0" smtClean="0"/>
              <a:t>        &lt;</a:t>
            </a:r>
            <a:r>
              <a:rPr lang="en-US" sz="900" dirty="0" err="1" smtClean="0"/>
              <a:t>javac</a:t>
            </a:r>
            <a:r>
              <a:rPr lang="en-US" sz="900" dirty="0" smtClean="0"/>
              <a:t> </a:t>
            </a:r>
            <a:r>
              <a:rPr lang="en-US" sz="900" dirty="0" err="1" smtClean="0"/>
              <a:t>srcdir</a:t>
            </a:r>
            <a:r>
              <a:rPr lang="en-US" sz="900" dirty="0" smtClean="0"/>
              <a:t>="${</a:t>
            </a:r>
            <a:r>
              <a:rPr lang="en-US" sz="900" dirty="0" err="1" smtClean="0"/>
              <a:t>src.dir</a:t>
            </a:r>
            <a:r>
              <a:rPr lang="en-US" sz="900" dirty="0" smtClean="0"/>
              <a:t>}" </a:t>
            </a:r>
            <a:r>
              <a:rPr lang="en-US" sz="900" dirty="0" err="1" smtClean="0"/>
              <a:t>destdir</a:t>
            </a:r>
            <a:r>
              <a:rPr lang="en-US" sz="900" dirty="0" smtClean="0"/>
              <a:t>="${</a:t>
            </a:r>
            <a:r>
              <a:rPr lang="en-US" sz="900" dirty="0" err="1" smtClean="0"/>
              <a:t>classes.dir</a:t>
            </a:r>
            <a:r>
              <a:rPr lang="en-US" sz="900" dirty="0" smtClean="0"/>
              <a:t>}" </a:t>
            </a:r>
            <a:r>
              <a:rPr lang="en-US" sz="900" dirty="0" err="1" smtClean="0"/>
              <a:t>classpathref</a:t>
            </a:r>
            <a:r>
              <a:rPr lang="en-US" sz="900" dirty="0" smtClean="0"/>
              <a:t>="lib.path.id"/&gt;</a:t>
            </a:r>
          </a:p>
          <a:p>
            <a:r>
              <a:rPr lang="en-US" sz="900" dirty="0" smtClean="0"/>
              <a:t>    &lt;/target&gt;</a:t>
            </a:r>
          </a:p>
          <a:p>
            <a:r>
              <a:rPr lang="en-US" sz="900" dirty="0" smtClean="0"/>
              <a:t>     &lt;target name="jar" depends="compile"&gt;</a:t>
            </a:r>
          </a:p>
          <a:p>
            <a:r>
              <a:rPr lang="en-US" sz="900" dirty="0" smtClean="0"/>
              <a:t>        &lt;</a:t>
            </a:r>
            <a:r>
              <a:rPr lang="en-US" sz="900" dirty="0" err="1" smtClean="0"/>
              <a:t>mkdir</a:t>
            </a:r>
            <a:r>
              <a:rPr lang="en-US" sz="900" dirty="0" smtClean="0"/>
              <a:t> </a:t>
            </a:r>
            <a:r>
              <a:rPr lang="en-US" sz="900" dirty="0" err="1" smtClean="0"/>
              <a:t>dir</a:t>
            </a:r>
            <a:r>
              <a:rPr lang="en-US" sz="900" dirty="0" smtClean="0"/>
              <a:t>="${</a:t>
            </a:r>
            <a:r>
              <a:rPr lang="en-US" sz="900" dirty="0" err="1" smtClean="0"/>
              <a:t>jar.dir</a:t>
            </a:r>
            <a:r>
              <a:rPr lang="en-US" sz="900" dirty="0" smtClean="0"/>
              <a:t>}"/&gt;</a:t>
            </a:r>
          </a:p>
          <a:p>
            <a:r>
              <a:rPr lang="en-US" sz="900" dirty="0" smtClean="0"/>
              <a:t>        &lt;jar </a:t>
            </a:r>
            <a:r>
              <a:rPr lang="en-US" sz="900" dirty="0" err="1" smtClean="0"/>
              <a:t>destfile</a:t>
            </a:r>
            <a:r>
              <a:rPr lang="en-US" sz="900" dirty="0" smtClean="0"/>
              <a:t>="${</a:t>
            </a:r>
            <a:r>
              <a:rPr lang="en-US" sz="900" dirty="0" err="1" smtClean="0"/>
              <a:t>jar.dir</a:t>
            </a:r>
            <a:r>
              <a:rPr lang="en-US" sz="900" dirty="0" smtClean="0"/>
              <a:t>}/${ant.project.name}.jar" </a:t>
            </a:r>
            <a:r>
              <a:rPr lang="en-US" sz="900" dirty="0" err="1" smtClean="0"/>
              <a:t>basedir</a:t>
            </a:r>
            <a:r>
              <a:rPr lang="en-US" sz="900" dirty="0" smtClean="0"/>
              <a:t>="${</a:t>
            </a:r>
            <a:r>
              <a:rPr lang="en-US" sz="900" dirty="0" err="1" smtClean="0"/>
              <a:t>classes.dir</a:t>
            </a:r>
            <a:r>
              <a:rPr lang="en-US" sz="900" dirty="0" smtClean="0"/>
              <a:t>}"/&gt;</a:t>
            </a:r>
          </a:p>
          <a:p>
            <a:r>
              <a:rPr lang="en-US" sz="900" dirty="0" smtClean="0"/>
              <a:t>    &lt;/target&gt;</a:t>
            </a:r>
          </a:p>
          <a:p>
            <a:r>
              <a:rPr lang="en-US" sz="900" dirty="0" smtClean="0"/>
              <a:t> </a:t>
            </a:r>
          </a:p>
          <a:p>
            <a:r>
              <a:rPr lang="en-US" sz="900" dirty="0" smtClean="0"/>
              <a:t>&lt;/project&gt;</a:t>
            </a:r>
          </a:p>
          <a:p>
            <a:pPr marL="0" indent="0" eaLnBrk="1" hangingPunct="1">
              <a:defRPr/>
            </a:pPr>
            <a:endParaRPr lang="en-US" sz="12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6469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109182" y="1528548"/>
            <a:ext cx="8779231" cy="4967785"/>
          </a:xfrm>
        </p:spPr>
        <p:txBody>
          <a:bodyPr/>
          <a:lstStyle/>
          <a:p>
            <a:r>
              <a:rPr lang="en-US" sz="1400" b="1" u="sng" dirty="0"/>
              <a:t>p</a:t>
            </a:r>
            <a:r>
              <a:rPr lang="en-US" sz="1400" b="1" u="sng" dirty="0" smtClean="0"/>
              <a:t>om.xml</a:t>
            </a:r>
          </a:p>
          <a:p>
            <a:endParaRPr lang="en-US" sz="1000" dirty="0"/>
          </a:p>
          <a:p>
            <a:r>
              <a:rPr lang="en-US" sz="1000" dirty="0" smtClean="0"/>
              <a:t>&lt;</a:t>
            </a:r>
            <a:r>
              <a:rPr lang="en-US" sz="1000" dirty="0"/>
              <a:t>project </a:t>
            </a:r>
            <a:r>
              <a:rPr lang="en-US" sz="1000" dirty="0" err="1" smtClean="0"/>
              <a:t>xmlns</a:t>
            </a:r>
            <a:r>
              <a:rPr lang="en-US" sz="1000" dirty="0" smtClean="0"/>
              <a:t>="</a:t>
            </a:r>
            <a:r>
              <a:rPr lang="en-US" sz="1000" dirty="0" smtClean="0">
                <a:hlinkClick r:id="rId2"/>
              </a:rPr>
              <a:t>http</a:t>
            </a:r>
            <a:r>
              <a:rPr lang="en-US" sz="1000" dirty="0">
                <a:hlinkClick r:id="rId2"/>
              </a:rPr>
              <a:t>://</a:t>
            </a:r>
            <a:r>
              <a:rPr lang="en-US" sz="1000" dirty="0" smtClean="0">
                <a:hlinkClick r:id="rId2"/>
              </a:rPr>
              <a:t>maven.apache.org/POM/4.0.0</a:t>
            </a:r>
            <a:r>
              <a:rPr lang="en-US" sz="1000" dirty="0" smtClean="0"/>
              <a:t>" </a:t>
            </a:r>
            <a:r>
              <a:rPr lang="en-US" sz="1000" dirty="0"/>
              <a:t> </a:t>
            </a:r>
            <a:r>
              <a:rPr lang="en-US" sz="1000" dirty="0" err="1"/>
              <a:t>xmlns:xsi</a:t>
            </a:r>
            <a:r>
              <a:rPr lang="en-US" sz="1000" dirty="0"/>
              <a:t>="</a:t>
            </a:r>
            <a:r>
              <a:rPr lang="en-US" sz="1000" dirty="0">
                <a:hlinkClick r:id="rId3"/>
              </a:rPr>
              <a:t>http://www.w3.org/2001/XMLSchema-instance</a:t>
            </a:r>
            <a:r>
              <a:rPr lang="en-US" sz="1000" dirty="0"/>
              <a:t>"</a:t>
            </a:r>
          </a:p>
          <a:p>
            <a:r>
              <a:rPr lang="en-US" sz="1000" dirty="0"/>
              <a:t>         </a:t>
            </a:r>
            <a:r>
              <a:rPr lang="en-US" sz="1000" dirty="0" err="1"/>
              <a:t>xsi:schemaLocation</a:t>
            </a:r>
            <a:r>
              <a:rPr lang="en-US" sz="1000" dirty="0"/>
              <a:t>="</a:t>
            </a:r>
            <a:r>
              <a:rPr lang="en-US" sz="1000" dirty="0">
                <a:hlinkClick r:id="rId2"/>
              </a:rPr>
              <a:t>http://</a:t>
            </a:r>
            <a:r>
              <a:rPr lang="en-US" sz="1000" dirty="0" smtClean="0">
                <a:hlinkClick r:id="rId2"/>
              </a:rPr>
              <a:t>maven.apache.org/POM/4.0.0</a:t>
            </a:r>
            <a:r>
              <a:rPr lang="en-US" sz="1000" dirty="0" smtClean="0"/>
              <a:t> </a:t>
            </a:r>
            <a:r>
              <a:rPr lang="en-US" sz="1000" dirty="0" smtClean="0">
                <a:hlinkClick r:id="rId4"/>
              </a:rPr>
              <a:t>http</a:t>
            </a:r>
            <a:r>
              <a:rPr lang="en-US" sz="1000" dirty="0">
                <a:hlinkClick r:id="rId4"/>
              </a:rPr>
              <a:t>://maven.apache.org/maven-v4_0_0.xsd</a:t>
            </a:r>
            <a:r>
              <a:rPr lang="en-US" sz="1000" dirty="0"/>
              <a:t>"&gt;</a:t>
            </a:r>
          </a:p>
          <a:p>
            <a:r>
              <a:rPr lang="en-US" sz="1000" dirty="0"/>
              <a:t>     &lt;</a:t>
            </a:r>
            <a:r>
              <a:rPr lang="en-US" sz="1000" dirty="0" err="1"/>
              <a:t>modelVersion</a:t>
            </a:r>
            <a:r>
              <a:rPr lang="en-US" sz="1000" dirty="0"/>
              <a:t>&gt;4.0.0&lt;/</a:t>
            </a:r>
            <a:r>
              <a:rPr lang="en-US" sz="1000" dirty="0" err="1"/>
              <a:t>modelVersion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&lt;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  <a:r>
              <a:rPr lang="en-US" sz="1000" dirty="0" err="1"/>
              <a:t>com.technologyconversations</a:t>
            </a:r>
            <a:r>
              <a:rPr lang="en-US" sz="1000" dirty="0"/>
              <a:t>&lt;/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&lt;</a:t>
            </a:r>
            <a:r>
              <a:rPr lang="en-US" sz="1000" dirty="0" err="1"/>
              <a:t>artifactId</a:t>
            </a:r>
            <a:r>
              <a:rPr lang="en-US" sz="1000" dirty="0"/>
              <a:t>&gt;java-build-tools&lt;/</a:t>
            </a:r>
            <a:r>
              <a:rPr lang="en-US" sz="1000" dirty="0" err="1"/>
              <a:t>artifactId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&lt;packaging&gt;jar&lt;/packaging&gt;</a:t>
            </a:r>
          </a:p>
          <a:p>
            <a:r>
              <a:rPr lang="en-US" sz="1000" dirty="0"/>
              <a:t>    &lt;version&gt;1.0&lt;/version&gt;</a:t>
            </a:r>
          </a:p>
          <a:p>
            <a:r>
              <a:rPr lang="en-US" sz="1000" dirty="0"/>
              <a:t>     &lt;dependencies&gt;</a:t>
            </a:r>
          </a:p>
          <a:p>
            <a:r>
              <a:rPr lang="en-US" sz="1000" dirty="0"/>
              <a:t>        &lt;dependency&gt;</a:t>
            </a:r>
          </a:p>
          <a:p>
            <a:r>
              <a:rPr lang="en-US" sz="1000" dirty="0"/>
              <a:t>            &lt;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  <a:r>
              <a:rPr lang="en-US" sz="1000" dirty="0" err="1"/>
              <a:t>junit</a:t>
            </a:r>
            <a:r>
              <a:rPr lang="en-US" sz="1000" dirty="0"/>
              <a:t>&lt;/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        &lt;</a:t>
            </a:r>
            <a:r>
              <a:rPr lang="en-US" sz="1000" dirty="0" err="1"/>
              <a:t>artifactId</a:t>
            </a:r>
            <a:r>
              <a:rPr lang="en-US" sz="1000" dirty="0"/>
              <a:t>&gt;</a:t>
            </a:r>
            <a:r>
              <a:rPr lang="en-US" sz="1000" dirty="0" err="1"/>
              <a:t>junit</a:t>
            </a:r>
            <a:r>
              <a:rPr lang="en-US" sz="1000" dirty="0"/>
              <a:t>&lt;/</a:t>
            </a:r>
            <a:r>
              <a:rPr lang="en-US" sz="1000" dirty="0" err="1"/>
              <a:t>artifactId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        &lt;version&gt;4.11&lt;/version&gt;</a:t>
            </a:r>
          </a:p>
          <a:p>
            <a:r>
              <a:rPr lang="en-US" sz="1000" dirty="0"/>
              <a:t>        &lt;/dependency&gt;</a:t>
            </a:r>
          </a:p>
          <a:p>
            <a:r>
              <a:rPr lang="en-US" sz="1000" dirty="0"/>
              <a:t>   &lt;/dependencies&gt;</a:t>
            </a:r>
          </a:p>
          <a:p>
            <a:r>
              <a:rPr lang="en-US" sz="1000" dirty="0"/>
              <a:t>     &lt;build&gt;</a:t>
            </a:r>
          </a:p>
          <a:p>
            <a:r>
              <a:rPr lang="en-US" sz="1000" dirty="0"/>
              <a:t>        &lt;plugins&gt;</a:t>
            </a:r>
          </a:p>
          <a:p>
            <a:r>
              <a:rPr lang="en-US" sz="1000" dirty="0"/>
              <a:t>            &lt;plugin&gt;</a:t>
            </a:r>
          </a:p>
          <a:p>
            <a:r>
              <a:rPr lang="en-US" sz="1000" dirty="0"/>
              <a:t>                &lt;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  <a:r>
              <a:rPr lang="en-US" sz="1000" dirty="0" err="1"/>
              <a:t>org.apache.maven.plugins</a:t>
            </a:r>
            <a:r>
              <a:rPr lang="en-US" sz="1000" dirty="0"/>
              <a:t>&lt;/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            &lt;</a:t>
            </a:r>
            <a:r>
              <a:rPr lang="en-US" sz="1000" dirty="0" err="1"/>
              <a:t>artifactId</a:t>
            </a:r>
            <a:r>
              <a:rPr lang="en-US" sz="1000" dirty="0"/>
              <a:t>&gt;maven-compiler-plugin&lt;/</a:t>
            </a:r>
            <a:r>
              <a:rPr lang="en-US" sz="1000" dirty="0" err="1"/>
              <a:t>artifactId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            &lt;version&gt;2.3.2&lt;/version&gt;</a:t>
            </a:r>
          </a:p>
          <a:p>
            <a:r>
              <a:rPr lang="en-US" sz="1000" dirty="0"/>
              <a:t>            &lt;/plugin&gt;</a:t>
            </a:r>
          </a:p>
          <a:p>
            <a:r>
              <a:rPr lang="en-US" sz="1000" dirty="0"/>
              <a:t>        &lt;/plugins&gt;</a:t>
            </a:r>
          </a:p>
          <a:p>
            <a:r>
              <a:rPr lang="en-US" sz="1000" dirty="0"/>
              <a:t>    &lt;/build&gt;</a:t>
            </a:r>
          </a:p>
          <a:p>
            <a:r>
              <a:rPr lang="en-US" sz="1000" dirty="0"/>
              <a:t> </a:t>
            </a:r>
            <a:r>
              <a:rPr lang="en-US" sz="1000" dirty="0" smtClean="0"/>
              <a:t>&lt;/</a:t>
            </a:r>
            <a:r>
              <a:rPr lang="en-US" sz="1000" dirty="0"/>
              <a:t>project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Maven : pom.xml</a:t>
            </a:r>
          </a:p>
        </p:txBody>
      </p:sp>
    </p:spTree>
    <p:extLst>
      <p:ext uri="{BB962C8B-B14F-4D97-AF65-F5344CB8AC3E}">
        <p14:creationId xmlns:p14="http://schemas.microsoft.com/office/powerpoint/2010/main" val="40276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</TotalTime>
  <Words>1500</Words>
  <Application>Microsoft Office PowerPoint</Application>
  <PresentationFormat>On-screen Show (4:3)</PresentationFormat>
  <Paragraphs>468</Paragraphs>
  <Slides>56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56</vt:i4>
      </vt:variant>
    </vt:vector>
  </HeadingPairs>
  <TitlesOfParts>
    <vt:vector size="59" baseType="lpstr">
      <vt:lpstr>Office Theme</vt:lpstr>
      <vt:lpstr>1_Office Theme</vt:lpstr>
      <vt:lpstr>2_Office Theme</vt:lpstr>
      <vt:lpstr>SBT - Scala Build Tool An Interactive build tool</vt:lpstr>
      <vt:lpstr>Agenda</vt:lpstr>
      <vt:lpstr>Evolution of build tools</vt:lpstr>
      <vt:lpstr>The Evolution Of Build Tools</vt:lpstr>
      <vt:lpstr>Build Tools - History</vt:lpstr>
      <vt:lpstr>Build Tools - Pros &amp; Cons</vt:lpstr>
      <vt:lpstr>Make : makefile</vt:lpstr>
      <vt:lpstr>Apache Ant with Ivy</vt:lpstr>
      <vt:lpstr>Maven : pom.xml</vt:lpstr>
      <vt:lpstr>Gradle – build.gradle</vt:lpstr>
      <vt:lpstr>SBT – build.sbt</vt:lpstr>
      <vt:lpstr>Introduction of SBT</vt:lpstr>
      <vt:lpstr>What is SBT?</vt:lpstr>
      <vt:lpstr>Project structure</vt:lpstr>
      <vt:lpstr>SBT Configuration Files</vt:lpstr>
      <vt:lpstr>Configuration File – Build.sbt</vt:lpstr>
      <vt:lpstr>Configuration File – Plugins.sbt</vt:lpstr>
      <vt:lpstr>Configuration File – Build.properties</vt:lpstr>
      <vt:lpstr>Case Study – HelloSBT</vt:lpstr>
      <vt:lpstr>Mode of SBT command execution</vt:lpstr>
      <vt:lpstr>Managed vs Unmanaged dependency mgmt. </vt:lpstr>
      <vt:lpstr>Integration with CI Tools</vt:lpstr>
      <vt:lpstr>SBT - Integration</vt:lpstr>
      <vt:lpstr>SBT – CI tools integration (build.sbt)</vt:lpstr>
      <vt:lpstr>SBT – CI tools integration (plugins.sbt)</vt:lpstr>
      <vt:lpstr>Multiple Project Build</vt:lpstr>
      <vt:lpstr>Multiple Project Build </vt:lpstr>
      <vt:lpstr>MultiProject Example </vt:lpstr>
      <vt:lpstr>MultiProject Example </vt:lpstr>
      <vt:lpstr>MultiProject Example </vt:lpstr>
      <vt:lpstr>Thank You!</vt:lpstr>
      <vt:lpstr>PowerPoint Presentation</vt:lpstr>
      <vt:lpstr>PowerPoint Presentation</vt:lpstr>
      <vt:lpstr>PowerPoint Presentation</vt:lpstr>
      <vt:lpstr>This is dummy topic</vt:lpstr>
      <vt:lpstr>This is dummy topic</vt:lpstr>
      <vt:lpstr>This is dummy title  </vt:lpstr>
      <vt:lpstr>This is dummy title</vt:lpstr>
      <vt:lpstr>This is dummy title</vt:lpstr>
      <vt:lpstr>PowerPoint Presentation</vt:lpstr>
      <vt:lpstr>PowerPoint Presentation</vt:lpstr>
      <vt:lpstr>This is dummy title</vt:lpstr>
      <vt:lpstr>This is dummy title</vt:lpstr>
      <vt:lpstr>SBT - Scala Build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dummy topic</vt:lpstr>
      <vt:lpstr>This is dummy title</vt:lpstr>
      <vt:lpstr>This is dummy headline</vt:lpstr>
      <vt:lpstr>This is dummy topic</vt:lpstr>
      <vt:lpstr>This is dummy topic</vt:lpstr>
      <vt:lpstr>This is dummy topic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Rashmit Rathod</dc:creator>
  <cp:lastModifiedBy>Rashmit Rathod</cp:lastModifiedBy>
  <cp:revision>661</cp:revision>
  <dcterms:created xsi:type="dcterms:W3CDTF">2009-07-20T04:26:09Z</dcterms:created>
  <dcterms:modified xsi:type="dcterms:W3CDTF">2015-07-31T12:35:53Z</dcterms:modified>
</cp:coreProperties>
</file>