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75" r:id="rId2"/>
    <p:sldMasterId id="2147484311" r:id="rId3"/>
  </p:sldMasterIdLst>
  <p:notesMasterIdLst>
    <p:notesMasterId r:id="rId56"/>
  </p:notesMasterIdLst>
  <p:handoutMasterIdLst>
    <p:handoutMasterId r:id="rId57"/>
  </p:handoutMasterIdLst>
  <p:sldIdLst>
    <p:sldId id="256" r:id="rId4"/>
    <p:sldId id="262" r:id="rId5"/>
    <p:sldId id="268" r:id="rId6"/>
    <p:sldId id="305" r:id="rId7"/>
    <p:sldId id="290" r:id="rId8"/>
    <p:sldId id="304" r:id="rId9"/>
    <p:sldId id="311" r:id="rId10"/>
    <p:sldId id="312" r:id="rId11"/>
    <p:sldId id="306" r:id="rId12"/>
    <p:sldId id="307" r:id="rId13"/>
    <p:sldId id="308" r:id="rId14"/>
    <p:sldId id="309" r:id="rId15"/>
    <p:sldId id="310" r:id="rId16"/>
    <p:sldId id="280" r:id="rId17"/>
    <p:sldId id="279" r:id="rId18"/>
    <p:sldId id="296" r:id="rId19"/>
    <p:sldId id="300" r:id="rId20"/>
    <p:sldId id="297" r:id="rId21"/>
    <p:sldId id="298" r:id="rId22"/>
    <p:sldId id="289" r:id="rId23"/>
    <p:sldId id="302" r:id="rId24"/>
    <p:sldId id="301" r:id="rId25"/>
    <p:sldId id="295" r:id="rId26"/>
    <p:sldId id="313" r:id="rId27"/>
    <p:sldId id="314" r:id="rId28"/>
    <p:sldId id="273" r:id="rId29"/>
    <p:sldId id="293" r:id="rId30"/>
    <p:sldId id="291" r:id="rId31"/>
    <p:sldId id="294" r:id="rId32"/>
    <p:sldId id="292" r:id="rId33"/>
    <p:sldId id="282" r:id="rId34"/>
    <p:sldId id="281" r:id="rId35"/>
    <p:sldId id="257" r:id="rId36"/>
    <p:sldId id="258" r:id="rId37"/>
    <p:sldId id="259" r:id="rId38"/>
    <p:sldId id="274" r:id="rId39"/>
    <p:sldId id="275" r:id="rId40"/>
    <p:sldId id="260" r:id="rId41"/>
    <p:sldId id="261" r:id="rId42"/>
    <p:sldId id="277" r:id="rId43"/>
    <p:sldId id="278" r:id="rId44"/>
    <p:sldId id="284" r:id="rId45"/>
    <p:sldId id="288" r:id="rId46"/>
    <p:sldId id="285" r:id="rId47"/>
    <p:sldId id="286" r:id="rId48"/>
    <p:sldId id="287" r:id="rId49"/>
    <p:sldId id="263" r:id="rId50"/>
    <p:sldId id="265" r:id="rId51"/>
    <p:sldId id="267" r:id="rId52"/>
    <p:sldId id="269" r:id="rId53"/>
    <p:sldId id="270" r:id="rId54"/>
    <p:sldId id="271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0000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70" d="100"/>
          <a:sy n="70" d="100"/>
        </p:scale>
        <p:origin x="-516" y="-9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/>
      <dgm:spPr/>
      <dgm:t>
        <a:bodyPr/>
        <a:lstStyle/>
        <a:p>
          <a:r>
            <a:rPr lang="en-US" dirty="0" smtClean="0"/>
            <a:t>Created by Stuart Feldman in </a:t>
          </a:r>
          <a:r>
            <a:rPr lang="en-US" b="1" dirty="0" smtClean="0"/>
            <a:t>April 1976</a:t>
          </a:r>
          <a:r>
            <a:rPr lang="en-US" dirty="0" smtClean="0"/>
            <a:t> at Bell </a:t>
          </a:r>
          <a:r>
            <a:rPr lang="en-US" dirty="0" smtClean="0"/>
            <a:t>Labs released next </a:t>
          </a:r>
          <a:r>
            <a:rPr lang="en-US" b="1" dirty="0" smtClean="0"/>
            <a:t>Year 1977</a:t>
          </a:r>
          <a:endParaRPr lang="en-US" b="1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/>
      <dgm:spPr/>
      <dgm:t>
        <a:bodyPr/>
        <a:lstStyle/>
        <a:p>
          <a:r>
            <a:rPr lang="en-US" dirty="0" smtClean="0"/>
            <a:t>Originally came from the Apache Tomcat project in </a:t>
          </a:r>
          <a:r>
            <a:rPr lang="en-US" b="1" dirty="0" smtClean="0"/>
            <a:t>early 2000</a:t>
          </a:r>
          <a:r>
            <a:rPr lang="en-US" dirty="0" smtClean="0"/>
            <a:t>.</a:t>
          </a:r>
          <a:endParaRPr lang="en-US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Apache</a:t>
          </a:r>
        </a:p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Released on </a:t>
          </a:r>
          <a:r>
            <a:rPr lang="en-US" b="1" dirty="0" smtClean="0"/>
            <a:t>March 2002</a:t>
          </a:r>
          <a:r>
            <a:rPr lang="en-US" dirty="0" smtClean="0"/>
            <a:t>, Convention over Configuration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Initial release in </a:t>
          </a:r>
          <a:r>
            <a:rPr lang="en-US" b="1" dirty="0" smtClean="0"/>
            <a:t>Year 2007</a:t>
          </a:r>
          <a:r>
            <a:rPr lang="en-US" dirty="0" smtClean="0"/>
            <a:t> combined good parts of both Apache Ant and Maven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Used widely for Unix System (</a:t>
          </a:r>
          <a:r>
            <a:rPr lang="en-US" dirty="0" err="1" smtClean="0">
              <a:solidFill>
                <a:srgbClr val="0000FF"/>
              </a:solidFill>
            </a:rPr>
            <a:t>makefile</a:t>
          </a:r>
          <a:r>
            <a:rPr lang="en-US" dirty="0" smtClean="0">
              <a:solidFill>
                <a:srgbClr val="0000FF"/>
              </a:solidFill>
            </a:rPr>
            <a:t>) </a:t>
          </a:r>
          <a:endParaRPr lang="en-US" dirty="0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8E163E11-9973-4DDF-817D-7C0637F32588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 </a:t>
          </a:r>
          <a:r>
            <a:rPr lang="en-US" dirty="0" smtClean="0"/>
            <a:t>XML (</a:t>
          </a:r>
          <a:r>
            <a:rPr lang="en-US" dirty="0" smtClean="0">
              <a:solidFill>
                <a:srgbClr val="0000FF"/>
              </a:solidFill>
            </a:rPr>
            <a:t>build.xml</a:t>
          </a:r>
          <a:r>
            <a:rPr lang="en-US" dirty="0" smtClean="0"/>
            <a:t>)</a:t>
          </a:r>
          <a:endParaRPr lang="en-US" dirty="0"/>
        </a:p>
      </dgm:t>
    </dgm:pt>
    <dgm:pt modelId="{AF369CFA-FCE8-477D-BF78-D595079A2ABA}" type="sibTrans" cxnId="{48B99E3B-3226-46F8-A0DF-D0A0B2853CEB}">
      <dgm:prSet/>
      <dgm:spPr/>
      <dgm:t>
        <a:bodyPr/>
        <a:lstStyle/>
        <a:p>
          <a:endParaRPr lang="en-US"/>
        </a:p>
      </dgm:t>
    </dgm:pt>
    <dgm:pt modelId="{7AFCF8F1-D34B-438D-BC02-E23F73B9865B}" type="parTrans" cxnId="{48B99E3B-3226-46F8-A0DF-D0A0B2853CEB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</a:t>
          </a:r>
          <a:r>
            <a:rPr lang="en-US" dirty="0" smtClean="0"/>
            <a:t>DSL - based on Groovy Language (</a:t>
          </a:r>
          <a:r>
            <a:rPr lang="en-US" dirty="0" smtClean="0">
              <a:solidFill>
                <a:srgbClr val="0000FF"/>
              </a:solidFill>
            </a:rPr>
            <a:t>build.gradle</a:t>
          </a:r>
          <a:r>
            <a:rPr lang="en-US" dirty="0" smtClean="0"/>
            <a:t>) 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3C46B830-0761-419E-A0E9-2AD3C4C3C242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</a:t>
          </a:r>
          <a:r>
            <a:rPr lang="en-US" dirty="0" smtClean="0"/>
            <a:t>XML (</a:t>
          </a:r>
          <a:r>
            <a:rPr lang="en-US" dirty="0" smtClean="0">
              <a:solidFill>
                <a:srgbClr val="0000FF"/>
              </a:solidFill>
            </a:rPr>
            <a:t>pom.xml</a:t>
          </a:r>
          <a:r>
            <a:rPr lang="en-US" dirty="0" smtClean="0"/>
            <a:t> in Maven-2/</a:t>
          </a:r>
          <a:r>
            <a:rPr lang="en-US" dirty="0" smtClean="0">
              <a:solidFill>
                <a:srgbClr val="0000FF"/>
              </a:solidFill>
            </a:rPr>
            <a:t>project.xml</a:t>
          </a:r>
          <a:r>
            <a:rPr lang="en-US" dirty="0" smtClean="0"/>
            <a:t> in Maven-1)</a:t>
          </a:r>
          <a:endParaRPr lang="en-US" dirty="0"/>
        </a:p>
      </dgm:t>
    </dgm:pt>
    <dgm:pt modelId="{5F6415B0-C5C6-4BE3-97D0-10A2D1B88940}" type="parTrans" cxnId="{A8898D64-3F52-4220-B5A2-998D7A19A6FB}">
      <dgm:prSet/>
      <dgm:spPr/>
      <dgm:t>
        <a:bodyPr/>
        <a:lstStyle/>
        <a:p>
          <a:endParaRPr lang="en-US"/>
        </a:p>
      </dgm:t>
    </dgm:pt>
    <dgm:pt modelId="{2F560FDC-7994-4E32-8EB0-886FB0551012}" type="sibTrans" cxnId="{A8898D64-3F52-4220-B5A2-998D7A19A6FB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First </a:t>
          </a:r>
          <a:r>
            <a:rPr lang="en-US" b="0" dirty="0" smtClean="0"/>
            <a:t>release </a:t>
          </a:r>
          <a:r>
            <a:rPr lang="en-US" b="0" dirty="0" smtClean="0"/>
            <a:t>on </a:t>
          </a:r>
          <a:r>
            <a:rPr lang="en-US" b="1" dirty="0" smtClean="0"/>
            <a:t>Year 2008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</a:t>
          </a:r>
          <a:r>
            <a:rPr lang="en-US" b="0" dirty="0" smtClean="0"/>
            <a:t>: DSL - based on Scala Language (</a:t>
          </a:r>
          <a:r>
            <a:rPr lang="en-US" b="0" dirty="0" smtClean="0">
              <a:solidFill>
                <a:srgbClr val="0000FF"/>
              </a:solidFill>
            </a:rPr>
            <a:t>build.sbt</a:t>
          </a:r>
          <a:r>
            <a:rPr lang="en-US" b="0" dirty="0" smtClean="0"/>
            <a:t>)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 custScaleY="1321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E7CAEE-5051-4C50-B8A7-EC5A7AFF88C7}" type="presOf" srcId="{F4268E5D-5278-49E5-8AB1-44F3B7F26056}" destId="{1BA80882-1977-4222-BCFC-07A2846D947F}" srcOrd="0" destOrd="1" presId="urn:microsoft.com/office/officeart/2005/8/layout/chevron2"/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2EDD11E-6B40-49B6-91B2-B3C3C94747D4}" type="presOf" srcId="{EF268E5E-CA49-4158-B22D-9A1F7F24B98D}" destId="{2223A1DE-E7F8-43DB-B5C3-8AEAC855DEB2}" srcOrd="0" destOrd="0" presId="urn:microsoft.com/office/officeart/2005/8/layout/chevron2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7F929763-7F48-4E6F-8727-E3AA60D1B0D2}" type="presOf" srcId="{21DAB927-C1D2-42B9-9261-5145ADE880BA}" destId="{53464F2C-7EC3-43DA-B233-A135AB50B886}" srcOrd="0" destOrd="1" presId="urn:microsoft.com/office/officeart/2005/8/layout/chevron2"/>
    <dgm:cxn modelId="{05677DBD-7DEE-4856-8C19-7F8A595E9D24}" type="presOf" srcId="{ED2C3774-B517-4CAB-9908-EE7BD9E021C4}" destId="{9536E0B3-83CB-40B6-BC6C-0610D5AAA622}" srcOrd="0" destOrd="0" presId="urn:microsoft.com/office/officeart/2005/8/layout/chevron2"/>
    <dgm:cxn modelId="{9E940450-D998-4387-8903-F6CC32CBE314}" type="presOf" srcId="{AB19794E-7DDC-4476-82D2-60E2A4639B1E}" destId="{53464F2C-7EC3-43DA-B233-A135AB50B886}" srcOrd="0" destOrd="0" presId="urn:microsoft.com/office/officeart/2005/8/layout/chevron2"/>
    <dgm:cxn modelId="{6560FCE5-B803-4D09-8517-34C1620394F5}" type="presOf" srcId="{56A730BD-2799-4D33-92A7-6C8EC7B747A3}" destId="{C5A3EEF3-B8D1-4773-BA83-2F461D49BBD8}" srcOrd="0" destOrd="0" presId="urn:microsoft.com/office/officeart/2005/8/layout/chevron2"/>
    <dgm:cxn modelId="{7EF2144D-62E9-4B20-B694-3042A19590FD}" type="presOf" srcId="{B221BC5D-09FD-48B1-9780-3D2CE5A67BEA}" destId="{5E10FFDC-59EA-4152-8923-EE355C984CC4}" srcOrd="0" destOrd="1" presId="urn:microsoft.com/office/officeart/2005/8/layout/chevron2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AEBC2E02-05B0-44D2-A79E-110B4194595A}" type="presOf" srcId="{2EEB25E7-03F7-4425-B47B-F18DC204DA45}" destId="{FF9EF649-5254-4693-8321-C545EF9CA4E6}" srcOrd="0" destOrd="0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5D39361F-B3FE-4B02-A33B-2BB470AE9B93}" type="presOf" srcId="{998EB91A-3B7D-410D-AED6-2AD8A7D0491A}" destId="{2D7DD317-ECDF-4A58-8411-7D57033F61B8}" srcOrd="0" destOrd="0" presId="urn:microsoft.com/office/officeart/2005/8/layout/chevron2"/>
    <dgm:cxn modelId="{48B99E3B-3226-46F8-A0DF-D0A0B2853CEB}" srcId="{998EB91A-3B7D-410D-AED6-2AD8A7D0491A}" destId="{8E163E11-9973-4DDF-817D-7C0637F32588}" srcOrd="1" destOrd="0" parTransId="{7AFCF8F1-D34B-438D-BC02-E23F73B9865B}" sibTransId="{AF369CFA-FCE8-477D-BF78-D595079A2ABA}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D8A3B652-21A1-4C23-8FD8-AC680EE3E700}" type="presOf" srcId="{8DF451FB-3791-45FA-94D6-2E634F8AA6A3}" destId="{714FF184-A6EE-4936-924B-B75C1C21970F}" srcOrd="0" destOrd="0" presId="urn:microsoft.com/office/officeart/2005/8/layout/chevron2"/>
    <dgm:cxn modelId="{F32856EC-CBA7-4CAC-9E69-35208BDF83EA}" type="presOf" srcId="{0A1BC529-FAE9-4B85-AE8F-C2A4C6BDBA7C}" destId="{43BD950C-B867-4D3D-9E2C-5644638EAB96}" srcOrd="0" destOrd="0" presId="urn:microsoft.com/office/officeart/2005/8/layout/chevron2"/>
    <dgm:cxn modelId="{A8898D64-3F52-4220-B5A2-998D7A19A6FB}" srcId="{0A1BC529-FAE9-4B85-AE8F-C2A4C6BDBA7C}" destId="{3C46B830-0761-419E-A0E9-2AD3C4C3C242}" srcOrd="1" destOrd="0" parTransId="{5F6415B0-C5C6-4BE3-97D0-10A2D1B88940}" sibTransId="{2F560FDC-7994-4E32-8EB0-886FB0551012}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F595DF25-61DF-4B67-BB1A-D37093C3BD05}" type="presOf" srcId="{E60B9F93-7BDC-4A06-8F92-8D4340ABCAA6}" destId="{44280B11-FEEF-4D92-908C-71FB72F1CD17}" srcOrd="0" destOrd="0" presId="urn:microsoft.com/office/officeart/2005/8/layout/chevron2"/>
    <dgm:cxn modelId="{7F95F028-65AF-4341-B5A4-7AEEA872D1BD}" type="presOf" srcId="{88DFAA73-F71A-4569-97B1-A7B2ABFB829E}" destId="{1BA80882-1977-4222-BCFC-07A2846D947F}" srcOrd="0" destOrd="0" presId="urn:microsoft.com/office/officeart/2005/8/layout/chevron2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5A5A76EC-74CC-4CA0-A40F-0AF492441495}" type="presOf" srcId="{8E163E11-9973-4DDF-817D-7C0637F32588}" destId="{C5A3EEF3-B8D1-4773-BA83-2F461D49BBD8}" srcOrd="0" destOrd="1" presId="urn:microsoft.com/office/officeart/2005/8/layout/chevron2"/>
    <dgm:cxn modelId="{0C21F643-3C46-4AEF-8FDB-F5B2D95C8E23}" type="presOf" srcId="{3C46B830-0761-419E-A0E9-2AD3C4C3C242}" destId="{2223A1DE-E7F8-43DB-B5C3-8AEAC855DEB2}" srcOrd="0" destOrd="1" presId="urn:microsoft.com/office/officeart/2005/8/layout/chevron2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A50C0C20-3C88-4C9C-AA7A-8C5757D850A9}" type="presOf" srcId="{1B845DBB-383A-4598-8BF4-4D33C059761D}" destId="{5E10FFDC-59EA-4152-8923-EE355C984CC4}" srcOrd="0" destOrd="0" presId="urn:microsoft.com/office/officeart/2005/8/layout/chevron2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2A317F5E-84E5-402A-A30B-613BBA83BAC9}" type="presParOf" srcId="{9536E0B3-83CB-40B6-BC6C-0610D5AAA622}" destId="{C7660865-561E-49E9-A208-0DDDBCDB28EA}" srcOrd="0" destOrd="0" presId="urn:microsoft.com/office/officeart/2005/8/layout/chevron2"/>
    <dgm:cxn modelId="{73A9C0FC-6788-4315-BE77-F159D80596D9}" type="presParOf" srcId="{C7660865-561E-49E9-A208-0DDDBCDB28EA}" destId="{FF9EF649-5254-4693-8321-C545EF9CA4E6}" srcOrd="0" destOrd="0" presId="urn:microsoft.com/office/officeart/2005/8/layout/chevron2"/>
    <dgm:cxn modelId="{207F66F5-17C0-4CA8-9FF9-DA44504957DB}" type="presParOf" srcId="{C7660865-561E-49E9-A208-0DDDBCDB28EA}" destId="{53464F2C-7EC3-43DA-B233-A135AB50B886}" srcOrd="1" destOrd="0" presId="urn:microsoft.com/office/officeart/2005/8/layout/chevron2"/>
    <dgm:cxn modelId="{F19C8905-5234-485E-B469-9B98D17D53B0}" type="presParOf" srcId="{9536E0B3-83CB-40B6-BC6C-0610D5AAA622}" destId="{BB4F6D7E-71D5-4B0D-8F7E-CFB66A3B126B}" srcOrd="1" destOrd="0" presId="urn:microsoft.com/office/officeart/2005/8/layout/chevron2"/>
    <dgm:cxn modelId="{7BBCA289-9EA3-4951-BF20-2281EE91E1AC}" type="presParOf" srcId="{9536E0B3-83CB-40B6-BC6C-0610D5AAA622}" destId="{6B0C449E-EC9E-4AAA-9531-94FD55EF1709}" srcOrd="2" destOrd="0" presId="urn:microsoft.com/office/officeart/2005/8/layout/chevron2"/>
    <dgm:cxn modelId="{D03ECE4F-B997-46C1-B82B-6195103F11FB}" type="presParOf" srcId="{6B0C449E-EC9E-4AAA-9531-94FD55EF1709}" destId="{2D7DD317-ECDF-4A58-8411-7D57033F61B8}" srcOrd="0" destOrd="0" presId="urn:microsoft.com/office/officeart/2005/8/layout/chevron2"/>
    <dgm:cxn modelId="{2445AB9C-E697-493F-BF60-6D66B02B416C}" type="presParOf" srcId="{6B0C449E-EC9E-4AAA-9531-94FD55EF1709}" destId="{C5A3EEF3-B8D1-4773-BA83-2F461D49BBD8}" srcOrd="1" destOrd="0" presId="urn:microsoft.com/office/officeart/2005/8/layout/chevron2"/>
    <dgm:cxn modelId="{96DE113A-E74F-4832-BAEC-0C45B70AF374}" type="presParOf" srcId="{9536E0B3-83CB-40B6-BC6C-0610D5AAA622}" destId="{E70A799C-DAC4-4F12-B449-471DFF75E53D}" srcOrd="3" destOrd="0" presId="urn:microsoft.com/office/officeart/2005/8/layout/chevron2"/>
    <dgm:cxn modelId="{D671DE12-D045-4881-A804-1364B14D50E9}" type="presParOf" srcId="{9536E0B3-83CB-40B6-BC6C-0610D5AAA622}" destId="{DBD096B4-C1D2-4E3B-8E49-0AE9A4F537A1}" srcOrd="4" destOrd="0" presId="urn:microsoft.com/office/officeart/2005/8/layout/chevron2"/>
    <dgm:cxn modelId="{9D43AF89-3A6F-4002-B1EF-F4F6C1581DB3}" type="presParOf" srcId="{DBD096B4-C1D2-4E3B-8E49-0AE9A4F537A1}" destId="{43BD950C-B867-4D3D-9E2C-5644638EAB96}" srcOrd="0" destOrd="0" presId="urn:microsoft.com/office/officeart/2005/8/layout/chevron2"/>
    <dgm:cxn modelId="{AE2EDD60-FFA7-488A-9DA7-1216A0464D2B}" type="presParOf" srcId="{DBD096B4-C1D2-4E3B-8E49-0AE9A4F537A1}" destId="{2223A1DE-E7F8-43DB-B5C3-8AEAC855DEB2}" srcOrd="1" destOrd="0" presId="urn:microsoft.com/office/officeart/2005/8/layout/chevron2"/>
    <dgm:cxn modelId="{226C3052-6A02-4E99-8630-62DBBCF361A6}" type="presParOf" srcId="{9536E0B3-83CB-40B6-BC6C-0610D5AAA622}" destId="{EC070F98-E846-4B04-A168-B20A9BFB98D6}" srcOrd="5" destOrd="0" presId="urn:microsoft.com/office/officeart/2005/8/layout/chevron2"/>
    <dgm:cxn modelId="{9D44E641-C7BC-4E6B-967E-F63C7A82B1B6}" type="presParOf" srcId="{9536E0B3-83CB-40B6-BC6C-0610D5AAA622}" destId="{992D6ECD-47A2-46C2-8C9B-9B27D17CF907}" srcOrd="6" destOrd="0" presId="urn:microsoft.com/office/officeart/2005/8/layout/chevron2"/>
    <dgm:cxn modelId="{1C194870-CBF3-4ABD-A485-E1FDE6A64565}" type="presParOf" srcId="{992D6ECD-47A2-46C2-8C9B-9B27D17CF907}" destId="{714FF184-A6EE-4936-924B-B75C1C21970F}" srcOrd="0" destOrd="0" presId="urn:microsoft.com/office/officeart/2005/8/layout/chevron2"/>
    <dgm:cxn modelId="{BE67B569-CF2A-41DF-B82E-6136C08A3E68}" type="presParOf" srcId="{992D6ECD-47A2-46C2-8C9B-9B27D17CF907}" destId="{5E10FFDC-59EA-4152-8923-EE355C984CC4}" srcOrd="1" destOrd="0" presId="urn:microsoft.com/office/officeart/2005/8/layout/chevron2"/>
    <dgm:cxn modelId="{2DD5BBCC-4F23-4A6A-9EB0-751ABF995829}" type="presParOf" srcId="{9536E0B3-83CB-40B6-BC6C-0610D5AAA622}" destId="{948890FB-0053-419A-9F25-7A55DF3DC7C7}" srcOrd="7" destOrd="0" presId="urn:microsoft.com/office/officeart/2005/8/layout/chevron2"/>
    <dgm:cxn modelId="{B8D91B24-3AB3-41BC-AD65-D5035378D64B}" type="presParOf" srcId="{9536E0B3-83CB-40B6-BC6C-0610D5AAA622}" destId="{731AD1FB-4CF2-4939-8ED1-B95F24BC645A}" srcOrd="8" destOrd="0" presId="urn:microsoft.com/office/officeart/2005/8/layout/chevron2"/>
    <dgm:cxn modelId="{E0AD70C4-10A8-4A27-869F-BD1D9D1B8248}" type="presParOf" srcId="{731AD1FB-4CF2-4939-8ED1-B95F24BC645A}" destId="{44280B11-FEEF-4D92-908C-71FB72F1CD17}" srcOrd="0" destOrd="0" presId="urn:microsoft.com/office/officeart/2005/8/layout/chevron2"/>
    <dgm:cxn modelId="{D55F53C2-FE7F-4212-ACBF-5D674DA427E8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 custT="1"/>
      <dgm:spPr/>
      <dgm:t>
        <a:bodyPr/>
        <a:lstStyle/>
        <a:p>
          <a:r>
            <a:rPr lang="en-US" sz="1400" dirty="0" smtClean="0"/>
            <a:t>+</a:t>
          </a:r>
          <a:r>
            <a:rPr lang="en-US" sz="1400" dirty="0" err="1" smtClean="0"/>
            <a:t>ve</a:t>
          </a:r>
          <a:r>
            <a:rPr lang="en-US" sz="1400" dirty="0" smtClean="0"/>
            <a:t> : Emerged as a first build tool 40 years back</a:t>
          </a:r>
          <a:endParaRPr lang="en-US" sz="1400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 custT="1"/>
      <dgm:spPr/>
      <dgm:t>
        <a:bodyPr/>
        <a:lstStyle/>
        <a:p>
          <a:r>
            <a:rPr lang="en-US" sz="1400" dirty="0" smtClean="0"/>
            <a:t>+</a:t>
          </a:r>
          <a:r>
            <a:rPr lang="en-US" sz="1400" dirty="0" err="1" smtClean="0"/>
            <a:t>ve</a:t>
          </a:r>
          <a:r>
            <a:rPr lang="en-US" sz="1400" dirty="0" smtClean="0"/>
            <a:t> : First ‘Modern build tool’, Written in  and specifically for Java, Complete control of build process  &amp; low learning curve	</a:t>
          </a:r>
          <a:endParaRPr lang="en-US" sz="1400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+</a:t>
          </a:r>
          <a:r>
            <a:rPr lang="en-US" dirty="0" err="1" smtClean="0"/>
            <a:t>ve</a:t>
          </a:r>
          <a:r>
            <a:rPr lang="en-US" dirty="0" smtClean="0"/>
            <a:t> : Convention over Configuration, Killer feature : Checking &amp; Auto resolving dependencies over network, Standard project structure &amp; build lifecycle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+</a:t>
          </a:r>
          <a:r>
            <a:rPr lang="en-US" dirty="0" err="1" smtClean="0"/>
            <a:t>ve</a:t>
          </a:r>
          <a:r>
            <a:rPr lang="en-US" dirty="0" smtClean="0"/>
            <a:t> : Less boilerplate code due to own DSL, Best of both tool - Ant’s power and flexibility  + Maven’s dependency management and conventional approach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ve</a:t>
          </a:r>
          <a:r>
            <a:rPr lang="en-US" dirty="0" smtClean="0"/>
            <a:t> : One has  to learn DSL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+</a:t>
          </a:r>
          <a:r>
            <a:rPr lang="en-US" b="0" dirty="0" err="1" smtClean="0"/>
            <a:t>ve</a:t>
          </a:r>
          <a:r>
            <a:rPr lang="en-US" b="0" dirty="0" smtClean="0"/>
            <a:t> : Triggered execution mode for CI of compile/test, Incremental compilation, Less verbose than pom.xml, Scala REPL in-built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-</a:t>
          </a:r>
          <a:r>
            <a:rPr lang="en-US" b="0" dirty="0" err="1" smtClean="0"/>
            <a:t>ve</a:t>
          </a:r>
          <a:r>
            <a:rPr lang="en-US" b="0" dirty="0" smtClean="0"/>
            <a:t> : No SBT built-in plugin yet for Eclipse, Learning DSL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 custT="1"/>
      <dgm:spPr/>
      <dgm:t>
        <a:bodyPr/>
        <a:lstStyle/>
        <a:p>
          <a:r>
            <a:rPr lang="en-US" sz="1400" dirty="0" smtClean="0"/>
            <a:t>-</a:t>
          </a:r>
          <a:r>
            <a:rPr lang="en-US" sz="1400" dirty="0" err="1" smtClean="0"/>
            <a:t>ve</a:t>
          </a:r>
          <a:r>
            <a:rPr lang="en-US" sz="1400" dirty="0" smtClean="0"/>
            <a:t> : Not portable and No native compatibility with Windows thus not suitable for platform independent language like Java</a:t>
          </a:r>
          <a:endParaRPr lang="en-US" sz="1400" dirty="0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25CFEC0E-2B54-42F5-B987-00E2A7A55097}">
      <dgm:prSet custT="1"/>
      <dgm:spPr/>
      <dgm:t>
        <a:bodyPr/>
        <a:lstStyle/>
        <a:p>
          <a:r>
            <a:rPr lang="en-US" sz="1400" dirty="0" smtClean="0"/>
            <a:t>-</a:t>
          </a:r>
          <a:r>
            <a:rPr lang="en-US" sz="1400" dirty="0" err="1" smtClean="0"/>
            <a:t>ve</a:t>
          </a:r>
          <a:r>
            <a:rPr lang="en-US" sz="1400" dirty="0" smtClean="0"/>
            <a:t>  : Procedural programming approach using xml becomes lengthy, Highly verbose</a:t>
          </a:r>
          <a:endParaRPr lang="en-US" sz="1400" dirty="0"/>
        </a:p>
      </dgm:t>
    </dgm:pt>
    <dgm:pt modelId="{5B7356DD-CE77-4908-BFDC-8D36BD753CDD}" type="parTrans" cxnId="{0BC9D7C9-A00F-41B1-93FA-CA84FA48E69F}">
      <dgm:prSet/>
      <dgm:spPr/>
      <dgm:t>
        <a:bodyPr/>
        <a:lstStyle/>
        <a:p>
          <a:endParaRPr lang="en-US"/>
        </a:p>
      </dgm:t>
    </dgm:pt>
    <dgm:pt modelId="{6CB9C8F0-E747-42BD-8DE7-98040B107299}" type="sibTrans" cxnId="{0BC9D7C9-A00F-41B1-93FA-CA84FA48E69F}">
      <dgm:prSet/>
      <dgm:spPr/>
      <dgm:t>
        <a:bodyPr/>
        <a:lstStyle/>
        <a:p>
          <a:endParaRPr lang="en-US"/>
        </a:p>
      </dgm:t>
    </dgm:pt>
    <dgm:pt modelId="{F4AB7569-F686-4A32-8961-424AE591BFBB}">
      <dgm:prSet phldrT="[Text]"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ve</a:t>
          </a:r>
          <a:r>
            <a:rPr lang="en-US" dirty="0" smtClean="0"/>
            <a:t> : Less control, Predefined structure of build script so less flexible, Highly verbose due to xml</a:t>
          </a:r>
          <a:endParaRPr lang="en-US" dirty="0"/>
        </a:p>
      </dgm:t>
    </dgm:pt>
    <dgm:pt modelId="{E397A6E2-07CB-4509-99E4-09A8E9262E59}" type="parTrans" cxnId="{F211C99F-E5A4-4FE0-AF66-AE75971A8D09}">
      <dgm:prSet/>
      <dgm:spPr/>
      <dgm:t>
        <a:bodyPr/>
        <a:lstStyle/>
        <a:p>
          <a:endParaRPr lang="en-US"/>
        </a:p>
      </dgm:t>
    </dgm:pt>
    <dgm:pt modelId="{C3627B9E-0209-4987-9B1F-AA554672FED9}" type="sibTrans" cxnId="{F211C99F-E5A4-4FE0-AF66-AE75971A8D09}">
      <dgm:prSet/>
      <dgm:spPr/>
      <dgm:t>
        <a:bodyPr/>
        <a:lstStyle/>
        <a:p>
          <a:endParaRPr lang="en-US"/>
        </a:p>
      </dgm:t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CC04DDD-7834-4C91-A4F1-503BC07FA4AF}" type="presOf" srcId="{E60B9F93-7BDC-4A06-8F92-8D4340ABCAA6}" destId="{44280B11-FEEF-4D92-908C-71FB72F1CD17}" srcOrd="0" destOrd="0" presId="urn:microsoft.com/office/officeart/2005/8/layout/chevron2"/>
    <dgm:cxn modelId="{C0628952-9595-47BB-9B46-A34982D40D57}" type="presOf" srcId="{21DAB927-C1D2-42B9-9261-5145ADE880BA}" destId="{53464F2C-7EC3-43DA-B233-A135AB50B886}" srcOrd="0" destOrd="1" presId="urn:microsoft.com/office/officeart/2005/8/layout/chevron2"/>
    <dgm:cxn modelId="{8834022C-EC97-4F68-95C1-749A7678539E}" type="presOf" srcId="{F4268E5D-5278-49E5-8AB1-44F3B7F26056}" destId="{1BA80882-1977-4222-BCFC-07A2846D947F}" srcOrd="0" destOrd="1" presId="urn:microsoft.com/office/officeart/2005/8/layout/chevron2"/>
    <dgm:cxn modelId="{FC86B92F-54FD-4FCC-8BCB-74DF62CF5FBE}" type="presOf" srcId="{EF268E5E-CA49-4158-B22D-9A1F7F24B98D}" destId="{2223A1DE-E7F8-43DB-B5C3-8AEAC855DEB2}" srcOrd="0" destOrd="0" presId="urn:microsoft.com/office/officeart/2005/8/layout/chevron2"/>
    <dgm:cxn modelId="{CCEFB84B-0C65-4E49-99CB-D1E80AE6586E}" type="presOf" srcId="{AB19794E-7DDC-4476-82D2-60E2A4639B1E}" destId="{53464F2C-7EC3-43DA-B233-A135AB50B886}" srcOrd="0" destOrd="0" presId="urn:microsoft.com/office/officeart/2005/8/layout/chevron2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F211C99F-E5A4-4FE0-AF66-AE75971A8D09}" srcId="{0A1BC529-FAE9-4B85-AE8F-C2A4C6BDBA7C}" destId="{F4AB7569-F686-4A32-8961-424AE591BFBB}" srcOrd="1" destOrd="0" parTransId="{E397A6E2-07CB-4509-99E4-09A8E9262E59}" sibTransId="{C3627B9E-0209-4987-9B1F-AA554672FED9}"/>
    <dgm:cxn modelId="{4EF01390-15DC-464A-A789-5A208E6AD9E9}" type="presOf" srcId="{88DFAA73-F71A-4569-97B1-A7B2ABFB829E}" destId="{1BA80882-1977-4222-BCFC-07A2846D947F}" srcOrd="0" destOrd="0" presId="urn:microsoft.com/office/officeart/2005/8/layout/chevron2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2F4AF68B-21E6-44CB-BE13-67A802F6A8AC}" type="presOf" srcId="{25CFEC0E-2B54-42F5-B987-00E2A7A55097}" destId="{C5A3EEF3-B8D1-4773-BA83-2F461D49BBD8}" srcOrd="0" destOrd="1" presId="urn:microsoft.com/office/officeart/2005/8/layout/chevron2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8F34301D-BB48-4D7B-AB66-F2624D8D5A5E}" type="presOf" srcId="{1B845DBB-383A-4598-8BF4-4D33C059761D}" destId="{5E10FFDC-59EA-4152-8923-EE355C984CC4}" srcOrd="0" destOrd="0" presId="urn:microsoft.com/office/officeart/2005/8/layout/chevron2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0BC9D7C9-A00F-41B1-93FA-CA84FA48E69F}" srcId="{998EB91A-3B7D-410D-AED6-2AD8A7D0491A}" destId="{25CFEC0E-2B54-42F5-B987-00E2A7A55097}" srcOrd="1" destOrd="0" parTransId="{5B7356DD-CE77-4908-BFDC-8D36BD753CDD}" sibTransId="{6CB9C8F0-E747-42BD-8DE7-98040B107299}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5B79253B-F872-4D3C-B895-F61D74E9B8EC}" type="presOf" srcId="{F4AB7569-F686-4A32-8961-424AE591BFBB}" destId="{2223A1DE-E7F8-43DB-B5C3-8AEAC855DEB2}" srcOrd="0" destOrd="1" presId="urn:microsoft.com/office/officeart/2005/8/layout/chevron2"/>
    <dgm:cxn modelId="{98121009-A5E9-43C5-958E-0DA187C3CAB6}" type="presOf" srcId="{998EB91A-3B7D-410D-AED6-2AD8A7D0491A}" destId="{2D7DD317-ECDF-4A58-8411-7D57033F61B8}" srcOrd="0" destOrd="0" presId="urn:microsoft.com/office/officeart/2005/8/layout/chevron2"/>
    <dgm:cxn modelId="{2C025F0D-BD01-4BCF-B50D-DFA2CA15B7AF}" type="presOf" srcId="{56A730BD-2799-4D33-92A7-6C8EC7B747A3}" destId="{C5A3EEF3-B8D1-4773-BA83-2F461D49BBD8}" srcOrd="0" destOrd="0" presId="urn:microsoft.com/office/officeart/2005/8/layout/chevron2"/>
    <dgm:cxn modelId="{D5BBBE81-19DD-4DB0-9715-D0DF6C72A346}" type="presOf" srcId="{B221BC5D-09FD-48B1-9780-3D2CE5A67BEA}" destId="{5E10FFDC-59EA-4152-8923-EE355C984CC4}" srcOrd="0" destOrd="1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EDC0F0CB-B1A8-4A3A-926E-F7B70FAC937A}" type="presOf" srcId="{0A1BC529-FAE9-4B85-AE8F-C2A4C6BDBA7C}" destId="{43BD950C-B867-4D3D-9E2C-5644638EAB96}" srcOrd="0" destOrd="0" presId="urn:microsoft.com/office/officeart/2005/8/layout/chevron2"/>
    <dgm:cxn modelId="{8EE23B32-E22E-45FB-A55D-85823311CC66}" type="presOf" srcId="{8DF451FB-3791-45FA-94D6-2E634F8AA6A3}" destId="{714FF184-A6EE-4936-924B-B75C1C21970F}" srcOrd="0" destOrd="0" presId="urn:microsoft.com/office/officeart/2005/8/layout/chevron2"/>
    <dgm:cxn modelId="{8219A157-85B3-4810-99C5-B4A0DE68997F}" type="presOf" srcId="{2EEB25E7-03F7-4425-B47B-F18DC204DA45}" destId="{FF9EF649-5254-4693-8321-C545EF9CA4E6}" srcOrd="0" destOrd="0" presId="urn:microsoft.com/office/officeart/2005/8/layout/chevron2"/>
    <dgm:cxn modelId="{FC03EECB-F277-4640-ADD9-541DE79582CD}" type="presOf" srcId="{ED2C3774-B517-4CAB-9908-EE7BD9E021C4}" destId="{9536E0B3-83CB-40B6-BC6C-0610D5AAA622}" srcOrd="0" destOrd="0" presId="urn:microsoft.com/office/officeart/2005/8/layout/chevron2"/>
    <dgm:cxn modelId="{42656A5A-0A0B-4724-9EC4-4D415A1EFDE4}" type="presParOf" srcId="{9536E0B3-83CB-40B6-BC6C-0610D5AAA622}" destId="{C7660865-561E-49E9-A208-0DDDBCDB28EA}" srcOrd="0" destOrd="0" presId="urn:microsoft.com/office/officeart/2005/8/layout/chevron2"/>
    <dgm:cxn modelId="{325C941E-6053-4AC3-9F43-C1BC8FC7FABE}" type="presParOf" srcId="{C7660865-561E-49E9-A208-0DDDBCDB28EA}" destId="{FF9EF649-5254-4693-8321-C545EF9CA4E6}" srcOrd="0" destOrd="0" presId="urn:microsoft.com/office/officeart/2005/8/layout/chevron2"/>
    <dgm:cxn modelId="{7250F8B0-23A7-4D27-8485-D4BA04177955}" type="presParOf" srcId="{C7660865-561E-49E9-A208-0DDDBCDB28EA}" destId="{53464F2C-7EC3-43DA-B233-A135AB50B886}" srcOrd="1" destOrd="0" presId="urn:microsoft.com/office/officeart/2005/8/layout/chevron2"/>
    <dgm:cxn modelId="{51CDA43B-A01A-4504-9776-C311316DE247}" type="presParOf" srcId="{9536E0B3-83CB-40B6-BC6C-0610D5AAA622}" destId="{BB4F6D7E-71D5-4B0D-8F7E-CFB66A3B126B}" srcOrd="1" destOrd="0" presId="urn:microsoft.com/office/officeart/2005/8/layout/chevron2"/>
    <dgm:cxn modelId="{59E2BDCD-671B-4B9B-A477-C13F3A65421C}" type="presParOf" srcId="{9536E0B3-83CB-40B6-BC6C-0610D5AAA622}" destId="{6B0C449E-EC9E-4AAA-9531-94FD55EF1709}" srcOrd="2" destOrd="0" presId="urn:microsoft.com/office/officeart/2005/8/layout/chevron2"/>
    <dgm:cxn modelId="{393D65C5-5FFF-4F15-A183-9DDF7241B7E7}" type="presParOf" srcId="{6B0C449E-EC9E-4AAA-9531-94FD55EF1709}" destId="{2D7DD317-ECDF-4A58-8411-7D57033F61B8}" srcOrd="0" destOrd="0" presId="urn:microsoft.com/office/officeart/2005/8/layout/chevron2"/>
    <dgm:cxn modelId="{C99AA278-7704-4B83-B4EC-F84AE3813466}" type="presParOf" srcId="{6B0C449E-EC9E-4AAA-9531-94FD55EF1709}" destId="{C5A3EEF3-B8D1-4773-BA83-2F461D49BBD8}" srcOrd="1" destOrd="0" presId="urn:microsoft.com/office/officeart/2005/8/layout/chevron2"/>
    <dgm:cxn modelId="{0696ACE8-D50A-4FDD-8DCE-CAC04D89E1AA}" type="presParOf" srcId="{9536E0B3-83CB-40B6-BC6C-0610D5AAA622}" destId="{E70A799C-DAC4-4F12-B449-471DFF75E53D}" srcOrd="3" destOrd="0" presId="urn:microsoft.com/office/officeart/2005/8/layout/chevron2"/>
    <dgm:cxn modelId="{8A496D1B-42A0-4797-B0ED-C59173030127}" type="presParOf" srcId="{9536E0B3-83CB-40B6-BC6C-0610D5AAA622}" destId="{DBD096B4-C1D2-4E3B-8E49-0AE9A4F537A1}" srcOrd="4" destOrd="0" presId="urn:microsoft.com/office/officeart/2005/8/layout/chevron2"/>
    <dgm:cxn modelId="{5A176565-01F2-47C6-996D-FAF592D86A5C}" type="presParOf" srcId="{DBD096B4-C1D2-4E3B-8E49-0AE9A4F537A1}" destId="{43BD950C-B867-4D3D-9E2C-5644638EAB96}" srcOrd="0" destOrd="0" presId="urn:microsoft.com/office/officeart/2005/8/layout/chevron2"/>
    <dgm:cxn modelId="{7B3CB4CB-7E6E-4B35-8E6D-4203ACEC9589}" type="presParOf" srcId="{DBD096B4-C1D2-4E3B-8E49-0AE9A4F537A1}" destId="{2223A1DE-E7F8-43DB-B5C3-8AEAC855DEB2}" srcOrd="1" destOrd="0" presId="urn:microsoft.com/office/officeart/2005/8/layout/chevron2"/>
    <dgm:cxn modelId="{0443E24C-41B4-4E5F-B12F-16D4814C1C47}" type="presParOf" srcId="{9536E0B3-83CB-40B6-BC6C-0610D5AAA622}" destId="{EC070F98-E846-4B04-A168-B20A9BFB98D6}" srcOrd="5" destOrd="0" presId="urn:microsoft.com/office/officeart/2005/8/layout/chevron2"/>
    <dgm:cxn modelId="{F8F8E77F-10C0-40B0-ADC0-05E2EE68CA14}" type="presParOf" srcId="{9536E0B3-83CB-40B6-BC6C-0610D5AAA622}" destId="{992D6ECD-47A2-46C2-8C9B-9B27D17CF907}" srcOrd="6" destOrd="0" presId="urn:microsoft.com/office/officeart/2005/8/layout/chevron2"/>
    <dgm:cxn modelId="{206BE939-F4D7-45BF-A0CB-C8963C89C6ED}" type="presParOf" srcId="{992D6ECD-47A2-46C2-8C9B-9B27D17CF907}" destId="{714FF184-A6EE-4936-924B-B75C1C21970F}" srcOrd="0" destOrd="0" presId="urn:microsoft.com/office/officeart/2005/8/layout/chevron2"/>
    <dgm:cxn modelId="{575F4003-DCDB-4916-9366-6A4B97CEFC0E}" type="presParOf" srcId="{992D6ECD-47A2-46C2-8C9B-9B27D17CF907}" destId="{5E10FFDC-59EA-4152-8923-EE355C984CC4}" srcOrd="1" destOrd="0" presId="urn:microsoft.com/office/officeart/2005/8/layout/chevron2"/>
    <dgm:cxn modelId="{A20C9233-0E04-47AF-BA1B-CE23F5D4DC5C}" type="presParOf" srcId="{9536E0B3-83CB-40B6-BC6C-0610D5AAA622}" destId="{948890FB-0053-419A-9F25-7A55DF3DC7C7}" srcOrd="7" destOrd="0" presId="urn:microsoft.com/office/officeart/2005/8/layout/chevron2"/>
    <dgm:cxn modelId="{EA59E381-AFF4-4D8C-968A-0BF12BCE290E}" type="presParOf" srcId="{9536E0B3-83CB-40B6-BC6C-0610D5AAA622}" destId="{731AD1FB-4CF2-4939-8ED1-B95F24BC645A}" srcOrd="8" destOrd="0" presId="urn:microsoft.com/office/officeart/2005/8/layout/chevron2"/>
    <dgm:cxn modelId="{5806F53D-E841-4F28-8C1C-074841A1BC31}" type="presParOf" srcId="{731AD1FB-4CF2-4939-8ED1-B95F24BC645A}" destId="{44280B11-FEEF-4D92-908C-71FB72F1CD17}" srcOrd="0" destOrd="0" presId="urn:microsoft.com/office/officeart/2005/8/layout/chevron2"/>
    <dgm:cxn modelId="{885B133A-FBFE-4346-ADB2-554E04B6AAE5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20C2E2-0FAE-4B4B-886A-63B933248F1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5B3FCE-FA2F-41E9-966F-823A624A0D4B}">
      <dgm:prSet phldrT="[Text]" custT="1"/>
      <dgm:spPr/>
      <dgm:t>
        <a:bodyPr/>
        <a:lstStyle/>
        <a:p>
          <a:r>
            <a:rPr lang="en-US" sz="1900" dirty="0" err="1" smtClean="0"/>
            <a:t>Jacoco</a:t>
          </a:r>
          <a:endParaRPr lang="en-US" sz="1900" dirty="0"/>
        </a:p>
      </dgm:t>
    </dgm:pt>
    <dgm:pt modelId="{DF21B89D-336B-4F46-AC8E-12D5D9939818}" type="parTrans" cxnId="{760F3FBC-C43D-4A3F-B2DD-E30767A873CF}">
      <dgm:prSet/>
      <dgm:spPr/>
      <dgm:t>
        <a:bodyPr/>
        <a:lstStyle/>
        <a:p>
          <a:endParaRPr lang="en-US"/>
        </a:p>
      </dgm:t>
    </dgm:pt>
    <dgm:pt modelId="{B23C393B-AF3E-4198-AEAB-B01C457090E3}" type="sibTrans" cxnId="{760F3FBC-C43D-4A3F-B2DD-E30767A873CF}">
      <dgm:prSet/>
      <dgm:spPr/>
      <dgm:t>
        <a:bodyPr/>
        <a:lstStyle/>
        <a:p>
          <a:endParaRPr lang="en-US"/>
        </a:p>
      </dgm:t>
    </dgm:pt>
    <dgm:pt modelId="{1AB4B55C-16A2-47C5-A023-F16453582CA9}">
      <dgm:prSet phldrT="[Text]" custT="1"/>
      <dgm:spPr/>
      <dgm:t>
        <a:bodyPr/>
        <a:lstStyle/>
        <a:p>
          <a:r>
            <a:rPr lang="en-US" sz="1400" b="1" dirty="0" smtClean="0"/>
            <a:t>build.sbt</a:t>
          </a:r>
        </a:p>
        <a:p>
          <a:r>
            <a:rPr lang="en-US" sz="1400" i="1" dirty="0" err="1" smtClean="0"/>
            <a:t>jacoco.settings</a:t>
          </a:r>
          <a:endParaRPr lang="en-US" sz="1400" i="1" dirty="0"/>
        </a:p>
      </dgm:t>
    </dgm:pt>
    <dgm:pt modelId="{4018056F-B4B6-4F56-92F6-7BE6E56820A1}" type="parTrans" cxnId="{68ABB864-1E8F-4504-96C3-D6BE9C3C670C}">
      <dgm:prSet/>
      <dgm:spPr/>
      <dgm:t>
        <a:bodyPr/>
        <a:lstStyle/>
        <a:p>
          <a:endParaRPr lang="en-US"/>
        </a:p>
      </dgm:t>
    </dgm:pt>
    <dgm:pt modelId="{EE30722D-D9A6-4D40-A71D-1F1378CBEA0E}" type="sibTrans" cxnId="{68ABB864-1E8F-4504-96C3-D6BE9C3C670C}">
      <dgm:prSet/>
      <dgm:spPr/>
      <dgm:t>
        <a:bodyPr/>
        <a:lstStyle/>
        <a:p>
          <a:endParaRPr lang="en-US"/>
        </a:p>
      </dgm:t>
    </dgm:pt>
    <dgm:pt modelId="{7BF6470C-12E7-4D30-8FE7-3D18DAC75350}">
      <dgm:prSet phldrT="[Text]" custT="1"/>
      <dgm:spPr/>
      <dgm:t>
        <a:bodyPr/>
        <a:lstStyle/>
        <a:p>
          <a:r>
            <a:rPr lang="en-US" sz="1400" b="1" i="0" dirty="0" err="1" smtClean="0"/>
            <a:t>plugin.sbt</a:t>
          </a:r>
          <a:endParaRPr lang="en-US" sz="1400" b="1" i="0" dirty="0" smtClean="0"/>
        </a:p>
        <a:p>
          <a:r>
            <a:rPr lang="en-US" sz="1400" i="1" dirty="0" err="1" smtClean="0"/>
            <a:t>addSbtPlugin</a:t>
          </a:r>
          <a:r>
            <a:rPr lang="en-US" sz="1400" i="1" dirty="0" smtClean="0"/>
            <a:t>("</a:t>
          </a:r>
          <a:r>
            <a:rPr lang="en-US" sz="1400" i="1" dirty="0" err="1" smtClean="0"/>
            <a:t>de.johoop</a:t>
          </a:r>
          <a:r>
            <a:rPr lang="en-US" sz="1400" i="1" dirty="0" smtClean="0"/>
            <a:t>" % "jacoco4sbt" % "2.1.6")</a:t>
          </a:r>
          <a:endParaRPr lang="en-US" sz="1400" dirty="0"/>
        </a:p>
      </dgm:t>
    </dgm:pt>
    <dgm:pt modelId="{7D95CDB6-50E0-4684-B0FF-1EB904B84FB3}" type="parTrans" cxnId="{8730E5D5-51A1-4B0E-9E05-E9FA0A47D492}">
      <dgm:prSet/>
      <dgm:spPr/>
      <dgm:t>
        <a:bodyPr/>
        <a:lstStyle/>
        <a:p>
          <a:endParaRPr lang="en-US"/>
        </a:p>
      </dgm:t>
    </dgm:pt>
    <dgm:pt modelId="{ADB3C22F-6595-476D-AE12-8B57340803E6}" type="sibTrans" cxnId="{8730E5D5-51A1-4B0E-9E05-E9FA0A47D492}">
      <dgm:prSet/>
      <dgm:spPr/>
      <dgm:t>
        <a:bodyPr/>
        <a:lstStyle/>
        <a:p>
          <a:endParaRPr lang="en-US"/>
        </a:p>
      </dgm:t>
    </dgm:pt>
    <dgm:pt modelId="{EC7F30E7-ABCB-44FC-852C-D8D2FDB0EFDF}">
      <dgm:prSet phldrT="[Text]" custT="1"/>
      <dgm:spPr/>
      <dgm:t>
        <a:bodyPr/>
        <a:lstStyle/>
        <a:p>
          <a:r>
            <a:rPr lang="en-US" sz="1400" b="1" i="0" u="none" dirty="0" smtClean="0"/>
            <a:t>Usage</a:t>
          </a:r>
        </a:p>
        <a:p>
          <a:r>
            <a:rPr lang="en-US" sz="1400" i="1" dirty="0" err="1" smtClean="0"/>
            <a:t>sbt</a:t>
          </a:r>
          <a:r>
            <a:rPr lang="en-US" sz="1400" i="1" dirty="0" smtClean="0"/>
            <a:t> </a:t>
          </a:r>
          <a:r>
            <a:rPr lang="en-US" sz="1400" i="1" dirty="0" err="1" smtClean="0"/>
            <a:t>jacoco:cover</a:t>
          </a:r>
          <a:endParaRPr lang="en-US" sz="1400" i="1" dirty="0"/>
        </a:p>
      </dgm:t>
    </dgm:pt>
    <dgm:pt modelId="{1D4859DF-3DF5-44F9-A777-34B8CB037E01}" type="parTrans" cxnId="{105A3F13-4AC6-423B-B088-12DC05895F8A}">
      <dgm:prSet/>
      <dgm:spPr/>
      <dgm:t>
        <a:bodyPr/>
        <a:lstStyle/>
        <a:p>
          <a:endParaRPr lang="en-US"/>
        </a:p>
      </dgm:t>
    </dgm:pt>
    <dgm:pt modelId="{904DF025-57AC-4B6E-9F21-56F368247B74}" type="sibTrans" cxnId="{105A3F13-4AC6-423B-B088-12DC05895F8A}">
      <dgm:prSet/>
      <dgm:spPr/>
      <dgm:t>
        <a:bodyPr/>
        <a:lstStyle/>
        <a:p>
          <a:endParaRPr lang="en-US"/>
        </a:p>
      </dgm:t>
    </dgm:pt>
    <dgm:pt modelId="{78B055DB-60C6-4BB9-9AC5-061BD53E6BEB}" type="pres">
      <dgm:prSet presAssocID="{8220C2E2-0FAE-4B4B-886A-63B933248F19}" presName="vert0" presStyleCnt="0">
        <dgm:presLayoutVars>
          <dgm:dir/>
          <dgm:animOne val="branch"/>
          <dgm:animLvl val="lvl"/>
        </dgm:presLayoutVars>
      </dgm:prSet>
      <dgm:spPr/>
    </dgm:pt>
    <dgm:pt modelId="{A3D2D501-5CB1-46E9-B51D-8BB23F8131F5}" type="pres">
      <dgm:prSet presAssocID="{B05B3FCE-FA2F-41E9-966F-823A624A0D4B}" presName="thickLine" presStyleLbl="alignNode1" presStyleIdx="0" presStyleCnt="1"/>
      <dgm:spPr/>
    </dgm:pt>
    <dgm:pt modelId="{11CF4821-F48B-4623-96B8-1BDA8DAB06A7}" type="pres">
      <dgm:prSet presAssocID="{B05B3FCE-FA2F-41E9-966F-823A624A0D4B}" presName="horz1" presStyleCnt="0"/>
      <dgm:spPr/>
    </dgm:pt>
    <dgm:pt modelId="{072ECC29-B248-47E0-95B1-ED630463961A}" type="pres">
      <dgm:prSet presAssocID="{B05B3FCE-FA2F-41E9-966F-823A624A0D4B}" presName="tx1" presStyleLbl="revTx" presStyleIdx="0" presStyleCnt="4" custScaleX="50856"/>
      <dgm:spPr/>
    </dgm:pt>
    <dgm:pt modelId="{A2209F31-DEEE-4017-847C-61050BCC7EF4}" type="pres">
      <dgm:prSet presAssocID="{B05B3FCE-FA2F-41E9-966F-823A624A0D4B}" presName="vert1" presStyleCnt="0"/>
      <dgm:spPr/>
    </dgm:pt>
    <dgm:pt modelId="{A40F4537-D584-4DEF-AA33-C343E2AF2413}" type="pres">
      <dgm:prSet presAssocID="{1AB4B55C-16A2-47C5-A023-F16453582CA9}" presName="vertSpace2a" presStyleCnt="0"/>
      <dgm:spPr/>
    </dgm:pt>
    <dgm:pt modelId="{9A7B873C-5DBF-43D3-BCFF-FF9DEC1E89A5}" type="pres">
      <dgm:prSet presAssocID="{1AB4B55C-16A2-47C5-A023-F16453582CA9}" presName="horz2" presStyleCnt="0"/>
      <dgm:spPr/>
    </dgm:pt>
    <dgm:pt modelId="{CEED2AE5-D59F-47EA-B032-20726C324BB3}" type="pres">
      <dgm:prSet presAssocID="{1AB4B55C-16A2-47C5-A023-F16453582CA9}" presName="horzSpace2" presStyleCnt="0"/>
      <dgm:spPr/>
    </dgm:pt>
    <dgm:pt modelId="{0E18BF51-93E4-482A-B8D0-EC0E8BD7D966}" type="pres">
      <dgm:prSet presAssocID="{1AB4B55C-16A2-47C5-A023-F16453582CA9}" presName="tx2" presStyleLbl="revTx" presStyleIdx="1" presStyleCnt="4"/>
      <dgm:spPr/>
      <dgm:t>
        <a:bodyPr/>
        <a:lstStyle/>
        <a:p>
          <a:endParaRPr lang="en-US"/>
        </a:p>
      </dgm:t>
    </dgm:pt>
    <dgm:pt modelId="{D60272AB-3FDA-4946-9F9A-3167C3C14465}" type="pres">
      <dgm:prSet presAssocID="{1AB4B55C-16A2-47C5-A023-F16453582CA9}" presName="vert2" presStyleCnt="0"/>
      <dgm:spPr/>
    </dgm:pt>
    <dgm:pt modelId="{2C0D3E32-0D28-41BA-8443-BFF5CC562BAD}" type="pres">
      <dgm:prSet presAssocID="{1AB4B55C-16A2-47C5-A023-F16453582CA9}" presName="thinLine2b" presStyleLbl="callout" presStyleIdx="0" presStyleCnt="3"/>
      <dgm:spPr/>
    </dgm:pt>
    <dgm:pt modelId="{98DD43B9-DE57-4F0B-8290-4B8AC004BB8F}" type="pres">
      <dgm:prSet presAssocID="{1AB4B55C-16A2-47C5-A023-F16453582CA9}" presName="vertSpace2b" presStyleCnt="0"/>
      <dgm:spPr/>
    </dgm:pt>
    <dgm:pt modelId="{6B54726A-87B8-4F7F-A019-AB2131BED398}" type="pres">
      <dgm:prSet presAssocID="{7BF6470C-12E7-4D30-8FE7-3D18DAC75350}" presName="horz2" presStyleCnt="0"/>
      <dgm:spPr/>
    </dgm:pt>
    <dgm:pt modelId="{7E809D40-89F6-45F4-8245-A46EEE334F41}" type="pres">
      <dgm:prSet presAssocID="{7BF6470C-12E7-4D30-8FE7-3D18DAC75350}" presName="horzSpace2" presStyleCnt="0"/>
      <dgm:spPr/>
    </dgm:pt>
    <dgm:pt modelId="{E264A0B0-E4CC-48CB-8DCE-2278218A2336}" type="pres">
      <dgm:prSet presAssocID="{7BF6470C-12E7-4D30-8FE7-3D18DAC75350}" presName="tx2" presStyleLbl="revTx" presStyleIdx="2" presStyleCnt="4"/>
      <dgm:spPr/>
      <dgm:t>
        <a:bodyPr/>
        <a:lstStyle/>
        <a:p>
          <a:endParaRPr lang="en-US"/>
        </a:p>
      </dgm:t>
    </dgm:pt>
    <dgm:pt modelId="{71AE5B4A-D8A2-4A71-89AD-9B9F978DA695}" type="pres">
      <dgm:prSet presAssocID="{7BF6470C-12E7-4D30-8FE7-3D18DAC75350}" presName="vert2" presStyleCnt="0"/>
      <dgm:spPr/>
    </dgm:pt>
    <dgm:pt modelId="{4324617B-191A-4CF9-9CD9-946AAA7FE882}" type="pres">
      <dgm:prSet presAssocID="{7BF6470C-12E7-4D30-8FE7-3D18DAC75350}" presName="thinLine2b" presStyleLbl="callout" presStyleIdx="1" presStyleCnt="3"/>
      <dgm:spPr/>
    </dgm:pt>
    <dgm:pt modelId="{6B161B5C-65B6-4251-8F86-4D88ADEAF770}" type="pres">
      <dgm:prSet presAssocID="{7BF6470C-12E7-4D30-8FE7-3D18DAC75350}" presName="vertSpace2b" presStyleCnt="0"/>
      <dgm:spPr/>
    </dgm:pt>
    <dgm:pt modelId="{94C2AF0A-6553-457F-BA73-A83A6DAAC3D4}" type="pres">
      <dgm:prSet presAssocID="{EC7F30E7-ABCB-44FC-852C-D8D2FDB0EFDF}" presName="horz2" presStyleCnt="0"/>
      <dgm:spPr/>
    </dgm:pt>
    <dgm:pt modelId="{9E456F04-B842-41F0-9EF4-563AB6D67163}" type="pres">
      <dgm:prSet presAssocID="{EC7F30E7-ABCB-44FC-852C-D8D2FDB0EFDF}" presName="horzSpace2" presStyleCnt="0"/>
      <dgm:spPr/>
    </dgm:pt>
    <dgm:pt modelId="{4C634FEB-AA9F-4802-ACA2-DDABEC7B2615}" type="pres">
      <dgm:prSet presAssocID="{EC7F30E7-ABCB-44FC-852C-D8D2FDB0EFDF}" presName="tx2" presStyleLbl="revTx" presStyleIdx="3" presStyleCnt="4"/>
      <dgm:spPr/>
      <dgm:t>
        <a:bodyPr/>
        <a:lstStyle/>
        <a:p>
          <a:endParaRPr lang="en-US"/>
        </a:p>
      </dgm:t>
    </dgm:pt>
    <dgm:pt modelId="{72B4075E-8588-465A-9D3E-DF603C3A0C17}" type="pres">
      <dgm:prSet presAssocID="{EC7F30E7-ABCB-44FC-852C-D8D2FDB0EFDF}" presName="vert2" presStyleCnt="0"/>
      <dgm:spPr/>
    </dgm:pt>
    <dgm:pt modelId="{6C2F43EE-706B-48AE-A4E0-2441785A8159}" type="pres">
      <dgm:prSet presAssocID="{EC7F30E7-ABCB-44FC-852C-D8D2FDB0EFDF}" presName="thinLine2b" presStyleLbl="callout" presStyleIdx="2" presStyleCnt="3"/>
      <dgm:spPr/>
    </dgm:pt>
    <dgm:pt modelId="{B1A73E59-9EB6-4214-B9F2-FE1A1E41AA82}" type="pres">
      <dgm:prSet presAssocID="{EC7F30E7-ABCB-44FC-852C-D8D2FDB0EFDF}" presName="vertSpace2b" presStyleCnt="0"/>
      <dgm:spPr/>
    </dgm:pt>
  </dgm:ptLst>
  <dgm:cxnLst>
    <dgm:cxn modelId="{2C7FC94C-D953-407B-BD57-F77879F415DD}" type="presOf" srcId="{EC7F30E7-ABCB-44FC-852C-D8D2FDB0EFDF}" destId="{4C634FEB-AA9F-4802-ACA2-DDABEC7B2615}" srcOrd="0" destOrd="0" presId="urn:microsoft.com/office/officeart/2008/layout/LinedList"/>
    <dgm:cxn modelId="{68ABB864-1E8F-4504-96C3-D6BE9C3C670C}" srcId="{B05B3FCE-FA2F-41E9-966F-823A624A0D4B}" destId="{1AB4B55C-16A2-47C5-A023-F16453582CA9}" srcOrd="0" destOrd="0" parTransId="{4018056F-B4B6-4F56-92F6-7BE6E56820A1}" sibTransId="{EE30722D-D9A6-4D40-A71D-1F1378CBEA0E}"/>
    <dgm:cxn modelId="{8730E5D5-51A1-4B0E-9E05-E9FA0A47D492}" srcId="{B05B3FCE-FA2F-41E9-966F-823A624A0D4B}" destId="{7BF6470C-12E7-4D30-8FE7-3D18DAC75350}" srcOrd="1" destOrd="0" parTransId="{7D95CDB6-50E0-4684-B0FF-1EB904B84FB3}" sibTransId="{ADB3C22F-6595-476D-AE12-8B57340803E6}"/>
    <dgm:cxn modelId="{F4EE4B97-4054-46C9-8DB3-B978666E6511}" type="presOf" srcId="{1AB4B55C-16A2-47C5-A023-F16453582CA9}" destId="{0E18BF51-93E4-482A-B8D0-EC0E8BD7D966}" srcOrd="0" destOrd="0" presId="urn:microsoft.com/office/officeart/2008/layout/LinedList"/>
    <dgm:cxn modelId="{DA1CF7B5-90B9-4F0F-8D3B-308AB810F986}" type="presOf" srcId="{8220C2E2-0FAE-4B4B-886A-63B933248F19}" destId="{78B055DB-60C6-4BB9-9AC5-061BD53E6BEB}" srcOrd="0" destOrd="0" presId="urn:microsoft.com/office/officeart/2008/layout/LinedList"/>
    <dgm:cxn modelId="{7737223B-3627-40E6-B799-71088B71A2B4}" type="presOf" srcId="{7BF6470C-12E7-4D30-8FE7-3D18DAC75350}" destId="{E264A0B0-E4CC-48CB-8DCE-2278218A2336}" srcOrd="0" destOrd="0" presId="urn:microsoft.com/office/officeart/2008/layout/LinedList"/>
    <dgm:cxn modelId="{AFF40E11-3B68-40B3-81A4-06721FA97677}" type="presOf" srcId="{B05B3FCE-FA2F-41E9-966F-823A624A0D4B}" destId="{072ECC29-B248-47E0-95B1-ED630463961A}" srcOrd="0" destOrd="0" presId="urn:microsoft.com/office/officeart/2008/layout/LinedList"/>
    <dgm:cxn modelId="{760F3FBC-C43D-4A3F-B2DD-E30767A873CF}" srcId="{8220C2E2-0FAE-4B4B-886A-63B933248F19}" destId="{B05B3FCE-FA2F-41E9-966F-823A624A0D4B}" srcOrd="0" destOrd="0" parTransId="{DF21B89D-336B-4F46-AC8E-12D5D9939818}" sibTransId="{B23C393B-AF3E-4198-AEAB-B01C457090E3}"/>
    <dgm:cxn modelId="{105A3F13-4AC6-423B-B088-12DC05895F8A}" srcId="{B05B3FCE-FA2F-41E9-966F-823A624A0D4B}" destId="{EC7F30E7-ABCB-44FC-852C-D8D2FDB0EFDF}" srcOrd="2" destOrd="0" parTransId="{1D4859DF-3DF5-44F9-A777-34B8CB037E01}" sibTransId="{904DF025-57AC-4B6E-9F21-56F368247B74}"/>
    <dgm:cxn modelId="{68F6B637-4F07-4DFC-8BBB-7404CD92DA19}" type="presParOf" srcId="{78B055DB-60C6-4BB9-9AC5-061BD53E6BEB}" destId="{A3D2D501-5CB1-46E9-B51D-8BB23F8131F5}" srcOrd="0" destOrd="0" presId="urn:microsoft.com/office/officeart/2008/layout/LinedList"/>
    <dgm:cxn modelId="{8FE7B3DC-D591-4BAF-AAD2-C5C3EC1F3790}" type="presParOf" srcId="{78B055DB-60C6-4BB9-9AC5-061BD53E6BEB}" destId="{11CF4821-F48B-4623-96B8-1BDA8DAB06A7}" srcOrd="1" destOrd="0" presId="urn:microsoft.com/office/officeart/2008/layout/LinedList"/>
    <dgm:cxn modelId="{68CB5442-EAEC-440C-90C7-53868A4B5B0A}" type="presParOf" srcId="{11CF4821-F48B-4623-96B8-1BDA8DAB06A7}" destId="{072ECC29-B248-47E0-95B1-ED630463961A}" srcOrd="0" destOrd="0" presId="urn:microsoft.com/office/officeart/2008/layout/LinedList"/>
    <dgm:cxn modelId="{51201B31-72BC-4FBC-A618-96765F26C057}" type="presParOf" srcId="{11CF4821-F48B-4623-96B8-1BDA8DAB06A7}" destId="{A2209F31-DEEE-4017-847C-61050BCC7EF4}" srcOrd="1" destOrd="0" presId="urn:microsoft.com/office/officeart/2008/layout/LinedList"/>
    <dgm:cxn modelId="{2BBAF778-9AEB-4D00-BEFD-86E28E993C10}" type="presParOf" srcId="{A2209F31-DEEE-4017-847C-61050BCC7EF4}" destId="{A40F4537-D584-4DEF-AA33-C343E2AF2413}" srcOrd="0" destOrd="0" presId="urn:microsoft.com/office/officeart/2008/layout/LinedList"/>
    <dgm:cxn modelId="{AA77E724-1E7B-4203-A545-6E810EB57052}" type="presParOf" srcId="{A2209F31-DEEE-4017-847C-61050BCC7EF4}" destId="{9A7B873C-5DBF-43D3-BCFF-FF9DEC1E89A5}" srcOrd="1" destOrd="0" presId="urn:microsoft.com/office/officeart/2008/layout/LinedList"/>
    <dgm:cxn modelId="{6BF09AB7-D9BF-4309-BDE0-F15A6E6076F5}" type="presParOf" srcId="{9A7B873C-5DBF-43D3-BCFF-FF9DEC1E89A5}" destId="{CEED2AE5-D59F-47EA-B032-20726C324BB3}" srcOrd="0" destOrd="0" presId="urn:microsoft.com/office/officeart/2008/layout/LinedList"/>
    <dgm:cxn modelId="{210C4182-84BB-44B7-A4DB-E2BB602A95D5}" type="presParOf" srcId="{9A7B873C-5DBF-43D3-BCFF-FF9DEC1E89A5}" destId="{0E18BF51-93E4-482A-B8D0-EC0E8BD7D966}" srcOrd="1" destOrd="0" presId="urn:microsoft.com/office/officeart/2008/layout/LinedList"/>
    <dgm:cxn modelId="{006E594F-BC88-4FF4-8584-17E85B7F0363}" type="presParOf" srcId="{9A7B873C-5DBF-43D3-BCFF-FF9DEC1E89A5}" destId="{D60272AB-3FDA-4946-9F9A-3167C3C14465}" srcOrd="2" destOrd="0" presId="urn:microsoft.com/office/officeart/2008/layout/LinedList"/>
    <dgm:cxn modelId="{7BB81A5F-CE70-40CF-A0A3-B0EB9BF9F67C}" type="presParOf" srcId="{A2209F31-DEEE-4017-847C-61050BCC7EF4}" destId="{2C0D3E32-0D28-41BA-8443-BFF5CC562BAD}" srcOrd="2" destOrd="0" presId="urn:microsoft.com/office/officeart/2008/layout/LinedList"/>
    <dgm:cxn modelId="{1B6B844E-0EEF-4245-959D-79DE72B64827}" type="presParOf" srcId="{A2209F31-DEEE-4017-847C-61050BCC7EF4}" destId="{98DD43B9-DE57-4F0B-8290-4B8AC004BB8F}" srcOrd="3" destOrd="0" presId="urn:microsoft.com/office/officeart/2008/layout/LinedList"/>
    <dgm:cxn modelId="{3995C889-D050-440D-8C62-4D83172D3117}" type="presParOf" srcId="{A2209F31-DEEE-4017-847C-61050BCC7EF4}" destId="{6B54726A-87B8-4F7F-A019-AB2131BED398}" srcOrd="4" destOrd="0" presId="urn:microsoft.com/office/officeart/2008/layout/LinedList"/>
    <dgm:cxn modelId="{A016AEE4-1513-491F-998F-FF98BF615891}" type="presParOf" srcId="{6B54726A-87B8-4F7F-A019-AB2131BED398}" destId="{7E809D40-89F6-45F4-8245-A46EEE334F41}" srcOrd="0" destOrd="0" presId="urn:microsoft.com/office/officeart/2008/layout/LinedList"/>
    <dgm:cxn modelId="{912066A4-8043-427E-A1F2-804CA4C5EC93}" type="presParOf" srcId="{6B54726A-87B8-4F7F-A019-AB2131BED398}" destId="{E264A0B0-E4CC-48CB-8DCE-2278218A2336}" srcOrd="1" destOrd="0" presId="urn:microsoft.com/office/officeart/2008/layout/LinedList"/>
    <dgm:cxn modelId="{954D7A45-676C-4DCE-8482-B1B5122BF7B7}" type="presParOf" srcId="{6B54726A-87B8-4F7F-A019-AB2131BED398}" destId="{71AE5B4A-D8A2-4A71-89AD-9B9F978DA695}" srcOrd="2" destOrd="0" presId="urn:microsoft.com/office/officeart/2008/layout/LinedList"/>
    <dgm:cxn modelId="{AFBB860D-BB49-4232-A60F-25231A0413E8}" type="presParOf" srcId="{A2209F31-DEEE-4017-847C-61050BCC7EF4}" destId="{4324617B-191A-4CF9-9CD9-946AAA7FE882}" srcOrd="5" destOrd="0" presId="urn:microsoft.com/office/officeart/2008/layout/LinedList"/>
    <dgm:cxn modelId="{B3B720A8-1AE5-4767-80DF-269DA3CCA3A8}" type="presParOf" srcId="{A2209F31-DEEE-4017-847C-61050BCC7EF4}" destId="{6B161B5C-65B6-4251-8F86-4D88ADEAF770}" srcOrd="6" destOrd="0" presId="urn:microsoft.com/office/officeart/2008/layout/LinedList"/>
    <dgm:cxn modelId="{04DB3D9E-22FE-4632-9508-E02E5B39A196}" type="presParOf" srcId="{A2209F31-DEEE-4017-847C-61050BCC7EF4}" destId="{94C2AF0A-6553-457F-BA73-A83A6DAAC3D4}" srcOrd="7" destOrd="0" presId="urn:microsoft.com/office/officeart/2008/layout/LinedList"/>
    <dgm:cxn modelId="{C3441CAB-EC1B-427F-8764-E8EBABB7ABF6}" type="presParOf" srcId="{94C2AF0A-6553-457F-BA73-A83A6DAAC3D4}" destId="{9E456F04-B842-41F0-9EF4-563AB6D67163}" srcOrd="0" destOrd="0" presId="urn:microsoft.com/office/officeart/2008/layout/LinedList"/>
    <dgm:cxn modelId="{3EAC0D48-33A0-4284-8FEC-79597CF3FE36}" type="presParOf" srcId="{94C2AF0A-6553-457F-BA73-A83A6DAAC3D4}" destId="{4C634FEB-AA9F-4802-ACA2-DDABEC7B2615}" srcOrd="1" destOrd="0" presId="urn:microsoft.com/office/officeart/2008/layout/LinedList"/>
    <dgm:cxn modelId="{88387214-0C2A-4707-8C7B-DAFBCA4714F4}" type="presParOf" srcId="{94C2AF0A-6553-457F-BA73-A83A6DAAC3D4}" destId="{72B4075E-8588-465A-9D3E-DF603C3A0C17}" srcOrd="2" destOrd="0" presId="urn:microsoft.com/office/officeart/2008/layout/LinedList"/>
    <dgm:cxn modelId="{C8AEC5B1-CEEB-453B-80F2-EACDA1D6718B}" type="presParOf" srcId="{A2209F31-DEEE-4017-847C-61050BCC7EF4}" destId="{6C2F43EE-706B-48AE-A4E0-2441785A8159}" srcOrd="8" destOrd="0" presId="urn:microsoft.com/office/officeart/2008/layout/LinedList"/>
    <dgm:cxn modelId="{325E1FBC-BDA0-4B66-9D76-804C58C831DF}" type="presParOf" srcId="{A2209F31-DEEE-4017-847C-61050BCC7EF4}" destId="{B1A73E59-9EB6-4214-B9F2-FE1A1E41AA8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47635" y="150309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47155"/>
        <a:ext cx="688964" cy="295271"/>
      </dsp:txXfrm>
    </dsp:sp>
    <dsp:sp modelId="{53464F2C-7EC3-43DA-B233-A135AB50B886}">
      <dsp:nvSpPr>
        <dsp:cNvPr id="0" name=""/>
        <dsp:cNvSpPr/>
      </dsp:nvSpPr>
      <dsp:spPr>
        <a:xfrm rot="5400000">
          <a:off x="4026935" y="-3335296"/>
          <a:ext cx="639753" cy="7315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Created by Stuart Feldman in </a:t>
          </a:r>
          <a:r>
            <a:rPr lang="en-US" sz="1700" b="1" kern="1200" dirty="0" smtClean="0"/>
            <a:t>April 1976</a:t>
          </a:r>
          <a:r>
            <a:rPr lang="en-US" sz="1700" kern="1200" dirty="0" smtClean="0"/>
            <a:t> at Bell </a:t>
          </a:r>
          <a:r>
            <a:rPr lang="en-US" sz="1700" kern="1200" dirty="0" smtClean="0"/>
            <a:t>Labs released next </a:t>
          </a:r>
          <a:r>
            <a:rPr lang="en-US" sz="1700" b="1" kern="1200" dirty="0" smtClean="0"/>
            <a:t>Year 1977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Used widely for Unix System (</a:t>
          </a:r>
          <a:r>
            <a:rPr lang="en-US" sz="1700" kern="1200" dirty="0" err="1" smtClean="0">
              <a:solidFill>
                <a:srgbClr val="0000FF"/>
              </a:solidFill>
            </a:rPr>
            <a:t>makefile</a:t>
          </a:r>
          <a:r>
            <a:rPr lang="en-US" sz="1700" kern="1200" dirty="0" smtClean="0">
              <a:solidFill>
                <a:srgbClr val="0000FF"/>
              </a:solidFill>
            </a:rPr>
            <a:t>) </a:t>
          </a:r>
          <a:endParaRPr lang="en-US" sz="1700" kern="1200" dirty="0"/>
        </a:p>
      </dsp:txBody>
      <dsp:txXfrm rot="-5400000">
        <a:off x="688965" y="33904"/>
        <a:ext cx="7284464" cy="577293"/>
      </dsp:txXfrm>
    </dsp:sp>
    <dsp:sp modelId="{2D7DD317-ECDF-4A58-8411-7D57033F61B8}">
      <dsp:nvSpPr>
        <dsp:cNvPr id="0" name=""/>
        <dsp:cNvSpPr/>
      </dsp:nvSpPr>
      <dsp:spPr>
        <a:xfrm rot="5400000">
          <a:off x="-147635" y="1024796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221642"/>
        <a:ext cx="688964" cy="295271"/>
      </dsp:txXfrm>
    </dsp:sp>
    <dsp:sp modelId="{C5A3EEF3-B8D1-4773-BA83-2F461D49BBD8}">
      <dsp:nvSpPr>
        <dsp:cNvPr id="0" name=""/>
        <dsp:cNvSpPr/>
      </dsp:nvSpPr>
      <dsp:spPr>
        <a:xfrm rot="5400000">
          <a:off x="4371417" y="-2805291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Originally came from the Apache Tomcat project in </a:t>
          </a:r>
          <a:r>
            <a:rPr lang="en-US" sz="1700" b="1" kern="1200" dirty="0" smtClean="0"/>
            <a:t>early 2000</a:t>
          </a:r>
          <a:r>
            <a:rPr lang="en-US" sz="1700" kern="1200" dirty="0" smtClean="0"/>
            <a:t>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 </a:t>
          </a:r>
          <a:r>
            <a:rPr lang="en-US" sz="1700" kern="1200" dirty="0" smtClean="0"/>
            <a:t>XML (</a:t>
          </a:r>
          <a:r>
            <a:rPr lang="en-US" sz="1700" kern="1200" dirty="0" smtClean="0">
              <a:solidFill>
                <a:srgbClr val="0000FF"/>
              </a:solidFill>
            </a:rPr>
            <a:t>build.xml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 rot="-5400000">
        <a:off x="688964" y="908392"/>
        <a:ext cx="7973429" cy="577293"/>
      </dsp:txXfrm>
    </dsp:sp>
    <dsp:sp modelId="{43BD950C-B867-4D3D-9E2C-5644638EAB96}">
      <dsp:nvSpPr>
        <dsp:cNvPr id="0" name=""/>
        <dsp:cNvSpPr/>
      </dsp:nvSpPr>
      <dsp:spPr>
        <a:xfrm rot="5400000">
          <a:off x="-305875" y="2057523"/>
          <a:ext cx="1300716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096129"/>
        <a:ext cx="688964" cy="611752"/>
      </dsp:txXfrm>
    </dsp:sp>
    <dsp:sp modelId="{2223A1DE-E7F8-43DB-B5C3-8AEAC855DEB2}">
      <dsp:nvSpPr>
        <dsp:cNvPr id="0" name=""/>
        <dsp:cNvSpPr/>
      </dsp:nvSpPr>
      <dsp:spPr>
        <a:xfrm rot="5400000">
          <a:off x="4371417" y="-1772564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Released on </a:t>
          </a:r>
          <a:r>
            <a:rPr lang="en-US" sz="1700" b="1" kern="1200" dirty="0" smtClean="0"/>
            <a:t>March 2002</a:t>
          </a:r>
          <a:r>
            <a:rPr lang="en-US" sz="1700" kern="1200" dirty="0" smtClean="0"/>
            <a:t>, Convention over Configuration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</a:t>
          </a:r>
          <a:r>
            <a:rPr lang="en-US" sz="1700" kern="1200" dirty="0" smtClean="0"/>
            <a:t>XML (</a:t>
          </a:r>
          <a:r>
            <a:rPr lang="en-US" sz="1700" kern="1200" dirty="0" smtClean="0">
              <a:solidFill>
                <a:srgbClr val="0000FF"/>
              </a:solidFill>
            </a:rPr>
            <a:t>pom.xml</a:t>
          </a:r>
          <a:r>
            <a:rPr lang="en-US" sz="1700" kern="1200" dirty="0" smtClean="0"/>
            <a:t> in Maven-2/</a:t>
          </a:r>
          <a:r>
            <a:rPr lang="en-US" sz="1700" kern="1200" dirty="0" smtClean="0">
              <a:solidFill>
                <a:srgbClr val="0000FF"/>
              </a:solidFill>
            </a:rPr>
            <a:t>project.xml</a:t>
          </a:r>
          <a:r>
            <a:rPr lang="en-US" sz="1700" kern="1200" dirty="0" smtClean="0"/>
            <a:t> in Maven-1)</a:t>
          </a:r>
          <a:endParaRPr lang="en-US" sz="1700" kern="1200" dirty="0"/>
        </a:p>
      </dsp:txBody>
      <dsp:txXfrm rot="-5400000">
        <a:off x="688964" y="1941119"/>
        <a:ext cx="7973429" cy="577293"/>
      </dsp:txXfrm>
    </dsp:sp>
    <dsp:sp modelId="{714FF184-A6EE-4936-924B-B75C1C21970F}">
      <dsp:nvSpPr>
        <dsp:cNvPr id="0" name=""/>
        <dsp:cNvSpPr/>
      </dsp:nvSpPr>
      <dsp:spPr>
        <a:xfrm rot="5400000">
          <a:off x="-147635" y="3090250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287096"/>
        <a:ext cx="688964" cy="295271"/>
      </dsp:txXfrm>
    </dsp:sp>
    <dsp:sp modelId="{5E10FFDC-59EA-4152-8923-EE355C984CC4}">
      <dsp:nvSpPr>
        <dsp:cNvPr id="0" name=""/>
        <dsp:cNvSpPr/>
      </dsp:nvSpPr>
      <dsp:spPr>
        <a:xfrm rot="5400000">
          <a:off x="4371417" y="-739837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Initial release in </a:t>
          </a:r>
          <a:r>
            <a:rPr lang="en-US" sz="1700" b="1" kern="1200" dirty="0" smtClean="0"/>
            <a:t>Year 2007</a:t>
          </a:r>
          <a:r>
            <a:rPr lang="en-US" sz="1700" kern="1200" dirty="0" smtClean="0"/>
            <a:t> combined good parts of both Apache Ant and Maven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</a:t>
          </a:r>
          <a:r>
            <a:rPr lang="en-US" sz="1700" kern="1200" dirty="0" smtClean="0"/>
            <a:t>DSL - based on Groovy Language (</a:t>
          </a:r>
          <a:r>
            <a:rPr lang="en-US" sz="1700" kern="1200" dirty="0" smtClean="0">
              <a:solidFill>
                <a:srgbClr val="0000FF"/>
              </a:solidFill>
            </a:rPr>
            <a:t>build.gradle</a:t>
          </a:r>
          <a:r>
            <a:rPr lang="en-US" sz="1700" kern="1200" dirty="0" smtClean="0"/>
            <a:t>) </a:t>
          </a:r>
          <a:endParaRPr lang="en-US" sz="1700" kern="1200" dirty="0"/>
        </a:p>
      </dsp:txBody>
      <dsp:txXfrm rot="-5400000">
        <a:off x="688964" y="2973846"/>
        <a:ext cx="7973429" cy="577293"/>
      </dsp:txXfrm>
    </dsp:sp>
    <dsp:sp modelId="{44280B11-FEEF-4D92-908C-71FB72F1CD17}">
      <dsp:nvSpPr>
        <dsp:cNvPr id="0" name=""/>
        <dsp:cNvSpPr/>
      </dsp:nvSpPr>
      <dsp:spPr>
        <a:xfrm rot="5400000">
          <a:off x="-147635" y="3964737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SBT</a:t>
          </a:r>
          <a:endParaRPr lang="en-US" sz="1900" b="0" kern="1200" dirty="0"/>
        </a:p>
      </dsp:txBody>
      <dsp:txXfrm rot="-5400000">
        <a:off x="1" y="4161583"/>
        <a:ext cx="688964" cy="295271"/>
      </dsp:txXfrm>
    </dsp:sp>
    <dsp:sp modelId="{1BA80882-1977-4222-BCFC-07A2846D947F}">
      <dsp:nvSpPr>
        <dsp:cNvPr id="0" name=""/>
        <dsp:cNvSpPr/>
      </dsp:nvSpPr>
      <dsp:spPr>
        <a:xfrm rot="5400000">
          <a:off x="4371417" y="134649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First </a:t>
          </a:r>
          <a:r>
            <a:rPr lang="en-US" sz="1700" b="0" kern="1200" dirty="0" smtClean="0"/>
            <a:t>release </a:t>
          </a:r>
          <a:r>
            <a:rPr lang="en-US" sz="1700" b="0" kern="1200" dirty="0" smtClean="0"/>
            <a:t>on </a:t>
          </a:r>
          <a:r>
            <a:rPr lang="en-US" sz="1700" b="1" kern="1200" dirty="0" smtClean="0"/>
            <a:t>Year 2008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</a:t>
          </a:r>
          <a:r>
            <a:rPr lang="en-US" sz="1700" b="0" kern="1200" dirty="0" smtClean="0"/>
            <a:t>: DSL - based on Scala Language (</a:t>
          </a:r>
          <a:r>
            <a:rPr lang="en-US" sz="1700" b="0" kern="1200" dirty="0" smtClean="0">
              <a:solidFill>
                <a:srgbClr val="0000FF"/>
              </a:solidFill>
            </a:rPr>
            <a:t>build.sbt</a:t>
          </a:r>
          <a:r>
            <a:rPr lang="en-US" sz="1700" b="0" kern="1200" dirty="0" smtClean="0"/>
            <a:t>)</a:t>
          </a:r>
          <a:endParaRPr lang="en-US" sz="1700" b="0" kern="1200" dirty="0"/>
        </a:p>
      </dsp:txBody>
      <dsp:txXfrm rot="-5400000">
        <a:off x="688964" y="3848332"/>
        <a:ext cx="7973429" cy="577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58004" y="161509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72182"/>
        <a:ext cx="737356" cy="316010"/>
      </dsp:txXfrm>
    </dsp:sp>
    <dsp:sp modelId="{53464F2C-7EC3-43DA-B233-A135AB50B886}">
      <dsp:nvSpPr>
        <dsp:cNvPr id="0" name=""/>
        <dsp:cNvSpPr/>
      </dsp:nvSpPr>
      <dsp:spPr>
        <a:xfrm rot="5400000">
          <a:off x="4373146" y="-3632284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+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Emerged as a first build tool 40 years back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Not portable and No native compatibility with Windows thus not suitable for platform independent language like Java</a:t>
          </a:r>
          <a:endParaRPr lang="en-US" sz="1400" kern="1200" dirty="0"/>
        </a:p>
      </dsp:txBody>
      <dsp:txXfrm rot="-5400000">
        <a:off x="737357" y="36929"/>
        <a:ext cx="7922843" cy="617840"/>
      </dsp:txXfrm>
    </dsp:sp>
    <dsp:sp modelId="{2D7DD317-ECDF-4A58-8411-7D57033F61B8}">
      <dsp:nvSpPr>
        <dsp:cNvPr id="0" name=""/>
        <dsp:cNvSpPr/>
      </dsp:nvSpPr>
      <dsp:spPr>
        <a:xfrm rot="5400000">
          <a:off x="-158004" y="1097418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308091"/>
        <a:ext cx="737356" cy="316010"/>
      </dsp:txXfrm>
    </dsp:sp>
    <dsp:sp modelId="{C5A3EEF3-B8D1-4773-BA83-2F461D49BBD8}">
      <dsp:nvSpPr>
        <dsp:cNvPr id="0" name=""/>
        <dsp:cNvSpPr/>
      </dsp:nvSpPr>
      <dsp:spPr>
        <a:xfrm rot="5400000">
          <a:off x="4372966" y="-2696195"/>
          <a:ext cx="68504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+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First ‘Modern build tool’, Written in  and specifically for Java, Complete control of build process  &amp; low learning curve	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 : Procedural programming approach using xml becomes lengthy, Highly verbose</a:t>
          </a:r>
          <a:endParaRPr lang="en-US" sz="1400" kern="1200" dirty="0"/>
        </a:p>
      </dsp:txBody>
      <dsp:txXfrm rot="-5400000">
        <a:off x="737357" y="972855"/>
        <a:ext cx="7922826" cy="618166"/>
      </dsp:txXfrm>
    </dsp:sp>
    <dsp:sp modelId="{43BD950C-B867-4D3D-9E2C-5644638EAB96}">
      <dsp:nvSpPr>
        <dsp:cNvPr id="0" name=""/>
        <dsp:cNvSpPr/>
      </dsp:nvSpPr>
      <dsp:spPr>
        <a:xfrm rot="5400000">
          <a:off x="-158004" y="2033327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244000"/>
        <a:ext cx="737356" cy="316010"/>
      </dsp:txXfrm>
    </dsp:sp>
    <dsp:sp modelId="{2223A1DE-E7F8-43DB-B5C3-8AEAC855DEB2}">
      <dsp:nvSpPr>
        <dsp:cNvPr id="0" name=""/>
        <dsp:cNvSpPr/>
      </dsp:nvSpPr>
      <dsp:spPr>
        <a:xfrm rot="5400000">
          <a:off x="4373146" y="-1760466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+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Convention over Configuration, Killer feature : Checking &amp; Auto resolving dependencies over network, Standard project structure &amp; build lifecycle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-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Less control, Predefined structure of build script so less flexible, Highly verbose due to xml</a:t>
          </a:r>
          <a:endParaRPr lang="en-US" sz="1300" kern="1200" dirty="0"/>
        </a:p>
      </dsp:txBody>
      <dsp:txXfrm rot="-5400000">
        <a:off x="737357" y="1908747"/>
        <a:ext cx="7922843" cy="617840"/>
      </dsp:txXfrm>
    </dsp:sp>
    <dsp:sp modelId="{714FF184-A6EE-4936-924B-B75C1C21970F}">
      <dsp:nvSpPr>
        <dsp:cNvPr id="0" name=""/>
        <dsp:cNvSpPr/>
      </dsp:nvSpPr>
      <dsp:spPr>
        <a:xfrm rot="5400000">
          <a:off x="-158004" y="2969236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179909"/>
        <a:ext cx="737356" cy="316010"/>
      </dsp:txXfrm>
    </dsp:sp>
    <dsp:sp modelId="{5E10FFDC-59EA-4152-8923-EE355C984CC4}">
      <dsp:nvSpPr>
        <dsp:cNvPr id="0" name=""/>
        <dsp:cNvSpPr/>
      </dsp:nvSpPr>
      <dsp:spPr>
        <a:xfrm rot="5400000">
          <a:off x="4373146" y="-824557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+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Less boilerplate code due to own DSL, Best of both tool - Ant’s power and flexibility  + Maven’s dependency management and conventional approach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-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One has  to learn DSL</a:t>
          </a:r>
          <a:endParaRPr lang="en-US" sz="1300" kern="1200" dirty="0"/>
        </a:p>
      </dsp:txBody>
      <dsp:txXfrm rot="-5400000">
        <a:off x="737357" y="2844656"/>
        <a:ext cx="7922843" cy="617840"/>
      </dsp:txXfrm>
    </dsp:sp>
    <dsp:sp modelId="{44280B11-FEEF-4D92-908C-71FB72F1CD17}">
      <dsp:nvSpPr>
        <dsp:cNvPr id="0" name=""/>
        <dsp:cNvSpPr/>
      </dsp:nvSpPr>
      <dsp:spPr>
        <a:xfrm rot="5400000">
          <a:off x="-158004" y="3905145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SBT</a:t>
          </a:r>
          <a:endParaRPr lang="en-US" sz="2000" b="0" kern="1200" dirty="0"/>
        </a:p>
      </dsp:txBody>
      <dsp:txXfrm rot="-5400000">
        <a:off x="1" y="4115818"/>
        <a:ext cx="737356" cy="316010"/>
      </dsp:txXfrm>
    </dsp:sp>
    <dsp:sp modelId="{1BA80882-1977-4222-BCFC-07A2846D947F}">
      <dsp:nvSpPr>
        <dsp:cNvPr id="0" name=""/>
        <dsp:cNvSpPr/>
      </dsp:nvSpPr>
      <dsp:spPr>
        <a:xfrm rot="5400000">
          <a:off x="4373146" y="111351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+</a:t>
          </a:r>
          <a:r>
            <a:rPr lang="en-US" sz="1300" b="0" kern="1200" dirty="0" err="1" smtClean="0"/>
            <a:t>ve</a:t>
          </a:r>
          <a:r>
            <a:rPr lang="en-US" sz="1300" b="0" kern="1200" dirty="0" smtClean="0"/>
            <a:t> : Triggered execution mode for CI of compile/test, Incremental compilation, Less verbose than pom.xml, Scala REPL in-built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-</a:t>
          </a:r>
          <a:r>
            <a:rPr lang="en-US" sz="1300" b="0" kern="1200" dirty="0" err="1" smtClean="0"/>
            <a:t>ve</a:t>
          </a:r>
          <a:r>
            <a:rPr lang="en-US" sz="1300" b="0" kern="1200" dirty="0" smtClean="0"/>
            <a:t> : No SBT built-in plugin yet for Eclipse, Learning DSL</a:t>
          </a:r>
          <a:endParaRPr lang="en-US" sz="1300" b="0" kern="1200" dirty="0"/>
        </a:p>
      </dsp:txBody>
      <dsp:txXfrm rot="-5400000">
        <a:off x="737357" y="3780564"/>
        <a:ext cx="7922843" cy="617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2D501-5CB1-46E9-B51D-8BB23F8131F5}">
      <dsp:nvSpPr>
        <dsp:cNvPr id="0" name=""/>
        <dsp:cNvSpPr/>
      </dsp:nvSpPr>
      <dsp:spPr>
        <a:xfrm>
          <a:off x="0" y="0"/>
          <a:ext cx="87755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ECC29-B248-47E0-95B1-ED630463961A}">
      <dsp:nvSpPr>
        <dsp:cNvPr id="0" name=""/>
        <dsp:cNvSpPr/>
      </dsp:nvSpPr>
      <dsp:spPr>
        <a:xfrm>
          <a:off x="0" y="0"/>
          <a:ext cx="892574" cy="2165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Jacoco</a:t>
          </a:r>
          <a:endParaRPr lang="en-US" sz="1900" kern="1200" dirty="0"/>
        </a:p>
      </dsp:txBody>
      <dsp:txXfrm>
        <a:off x="0" y="0"/>
        <a:ext cx="892574" cy="2165066"/>
      </dsp:txXfrm>
    </dsp:sp>
    <dsp:sp modelId="{0E18BF51-93E4-482A-B8D0-EC0E8BD7D966}">
      <dsp:nvSpPr>
        <dsp:cNvPr id="0" name=""/>
        <dsp:cNvSpPr/>
      </dsp:nvSpPr>
      <dsp:spPr>
        <a:xfrm>
          <a:off x="1024207" y="33829"/>
          <a:ext cx="6888776" cy="67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build.sbt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err="1" smtClean="0"/>
            <a:t>jacoco.settings</a:t>
          </a:r>
          <a:endParaRPr lang="en-US" sz="1400" i="1" kern="1200" dirty="0"/>
        </a:p>
      </dsp:txBody>
      <dsp:txXfrm>
        <a:off x="1024207" y="33829"/>
        <a:ext cx="6888776" cy="676583"/>
      </dsp:txXfrm>
    </dsp:sp>
    <dsp:sp modelId="{2C0D3E32-0D28-41BA-8443-BFF5CC562BAD}">
      <dsp:nvSpPr>
        <dsp:cNvPr id="0" name=""/>
        <dsp:cNvSpPr/>
      </dsp:nvSpPr>
      <dsp:spPr>
        <a:xfrm>
          <a:off x="892574" y="710412"/>
          <a:ext cx="7020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4A0B0-E4CC-48CB-8DCE-2278218A2336}">
      <dsp:nvSpPr>
        <dsp:cNvPr id="0" name=""/>
        <dsp:cNvSpPr/>
      </dsp:nvSpPr>
      <dsp:spPr>
        <a:xfrm>
          <a:off x="1024207" y="744241"/>
          <a:ext cx="6888776" cy="67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err="1" smtClean="0"/>
            <a:t>plugin.sbt</a:t>
          </a:r>
          <a:endParaRPr lang="en-US" sz="1400" b="1" i="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err="1" smtClean="0"/>
            <a:t>addSbtPlugin</a:t>
          </a:r>
          <a:r>
            <a:rPr lang="en-US" sz="1400" i="1" kern="1200" dirty="0" smtClean="0"/>
            <a:t>("</a:t>
          </a:r>
          <a:r>
            <a:rPr lang="en-US" sz="1400" i="1" kern="1200" dirty="0" err="1" smtClean="0"/>
            <a:t>de.johoop</a:t>
          </a:r>
          <a:r>
            <a:rPr lang="en-US" sz="1400" i="1" kern="1200" dirty="0" smtClean="0"/>
            <a:t>" % "jacoco4sbt" % "2.1.6")</a:t>
          </a:r>
          <a:endParaRPr lang="en-US" sz="1400" kern="1200" dirty="0"/>
        </a:p>
      </dsp:txBody>
      <dsp:txXfrm>
        <a:off x="1024207" y="744241"/>
        <a:ext cx="6888776" cy="676583"/>
      </dsp:txXfrm>
    </dsp:sp>
    <dsp:sp modelId="{4324617B-191A-4CF9-9CD9-946AAA7FE882}">
      <dsp:nvSpPr>
        <dsp:cNvPr id="0" name=""/>
        <dsp:cNvSpPr/>
      </dsp:nvSpPr>
      <dsp:spPr>
        <a:xfrm>
          <a:off x="892574" y="1420824"/>
          <a:ext cx="7020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34FEB-AA9F-4802-ACA2-DDABEC7B2615}">
      <dsp:nvSpPr>
        <dsp:cNvPr id="0" name=""/>
        <dsp:cNvSpPr/>
      </dsp:nvSpPr>
      <dsp:spPr>
        <a:xfrm>
          <a:off x="1024207" y="1454653"/>
          <a:ext cx="6888776" cy="67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dirty="0" smtClean="0"/>
            <a:t>Usage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err="1" smtClean="0"/>
            <a:t>sbt</a:t>
          </a:r>
          <a:r>
            <a:rPr lang="en-US" sz="1400" i="1" kern="1200" dirty="0" smtClean="0"/>
            <a:t> </a:t>
          </a:r>
          <a:r>
            <a:rPr lang="en-US" sz="1400" i="1" kern="1200" dirty="0" err="1" smtClean="0"/>
            <a:t>jacoco:cover</a:t>
          </a:r>
          <a:endParaRPr lang="en-US" sz="1400" i="1" kern="1200" dirty="0"/>
        </a:p>
      </dsp:txBody>
      <dsp:txXfrm>
        <a:off x="1024207" y="1454653"/>
        <a:ext cx="6888776" cy="676583"/>
      </dsp:txXfrm>
    </dsp:sp>
    <dsp:sp modelId="{6C2F43EE-706B-48AE-A4E0-2441785A8159}">
      <dsp:nvSpPr>
        <dsp:cNvPr id="0" name=""/>
        <dsp:cNvSpPr/>
      </dsp:nvSpPr>
      <dsp:spPr>
        <a:xfrm>
          <a:off x="892574" y="2131236"/>
          <a:ext cx="7020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ven.apache.org/maven-v4_0_0.xs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Guidelines for Ppt Template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58951"/>
            <a:ext cx="7269162" cy="27235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The instructions below are with reference to Office 2010:</a:t>
            </a:r>
          </a:p>
          <a:p>
            <a:pPr marL="401638" indent="-1730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to view available slide templates, Home&gt;New Slide&gt;Select the slide from Slide Master templates available </a:t>
            </a:r>
          </a:p>
          <a:p>
            <a:pPr marL="401638" indent="-173038">
              <a:buFont typeface="Arial" pitchFamily="34" charset="0"/>
              <a:buChar char="•"/>
              <a:defRPr/>
            </a:pPr>
            <a:r>
              <a:rPr lang="en-US" sz="1600" dirty="0"/>
              <a:t>to insert image, Insert-&gt; Picture-&gt; From File.</a:t>
            </a:r>
          </a:p>
          <a:p>
            <a:pPr marL="401638" indent="-1730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to change the opacity of the image, use a white color box with Transparency Option</a:t>
            </a:r>
            <a:r>
              <a:rPr lang="en-US" sz="1600" dirty="0"/>
              <a:t> </a:t>
            </a:r>
            <a:r>
              <a:rPr lang="en-US" sz="1600" dirty="0" smtClean="0"/>
              <a:t>of 40% and place it above the main image. This treatment of image can be used for Content pages with copy/text.</a:t>
            </a:r>
          </a:p>
          <a:p>
            <a:pPr marL="342900" indent="-114300"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750" dirty="0" smtClean="0"/>
              <a:t>Kindly </a:t>
            </a:r>
            <a:r>
              <a:rPr lang="en-US" sz="1750" b="1" dirty="0" smtClean="0">
                <a:solidFill>
                  <a:srgbClr val="E46C0A"/>
                </a:solidFill>
              </a:rPr>
              <a:t>delete</a:t>
            </a:r>
            <a:r>
              <a:rPr lang="en-US" sz="1750" dirty="0" smtClean="0"/>
              <a:t> this slide after making use of the </a:t>
            </a:r>
            <a:r>
              <a:rPr lang="en-US" sz="1750" dirty="0" err="1" smtClean="0"/>
              <a:t>Ppt</a:t>
            </a:r>
            <a:r>
              <a:rPr lang="en-US" sz="1750" dirty="0" smtClean="0"/>
              <a:t> template provided.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9EEA5-067E-4ECA-8FD6-D9AFEA34FF72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528548"/>
            <a:ext cx="8779231" cy="4967785"/>
          </a:xfrm>
        </p:spPr>
        <p:txBody>
          <a:bodyPr/>
          <a:lstStyle/>
          <a:p>
            <a:r>
              <a:rPr lang="en-US" sz="1400" b="1" u="sng" dirty="0"/>
              <a:t>p</a:t>
            </a:r>
            <a:r>
              <a:rPr lang="en-US" sz="1400" b="1" u="sng" dirty="0" smtClean="0"/>
              <a:t>om.xml</a:t>
            </a:r>
          </a:p>
          <a:p>
            <a:endParaRPr lang="en-US" sz="1000" dirty="0"/>
          </a:p>
          <a:p>
            <a:r>
              <a:rPr lang="en-US" sz="1000" dirty="0" smtClean="0"/>
              <a:t>&lt;</a:t>
            </a:r>
            <a:r>
              <a:rPr lang="en-US" sz="1000" dirty="0"/>
              <a:t>project </a:t>
            </a:r>
            <a:r>
              <a:rPr lang="en-US" sz="1000" dirty="0" err="1" smtClean="0"/>
              <a:t>xmlns</a:t>
            </a:r>
            <a:r>
              <a:rPr lang="en-US" sz="1000" dirty="0" smtClean="0"/>
              <a:t>="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maven.apache.org/POM/4.0.0</a:t>
            </a:r>
            <a:r>
              <a:rPr lang="en-US" sz="1000" dirty="0" smtClean="0"/>
              <a:t>" </a:t>
            </a:r>
            <a:r>
              <a:rPr lang="en-US" sz="1000" dirty="0"/>
              <a:t> </a:t>
            </a:r>
            <a:r>
              <a:rPr lang="en-US" sz="1000" dirty="0" err="1"/>
              <a:t>xmlns:xsi</a:t>
            </a:r>
            <a:r>
              <a:rPr lang="en-US" sz="1000" dirty="0"/>
              <a:t>="</a:t>
            </a:r>
            <a:r>
              <a:rPr lang="en-US" sz="1000" dirty="0">
                <a:hlinkClick r:id="rId3"/>
              </a:rPr>
              <a:t>http://www.w3.org/2001/XMLSchema-instance</a:t>
            </a:r>
            <a:r>
              <a:rPr lang="en-US" sz="1000" dirty="0"/>
              <a:t>"</a:t>
            </a:r>
          </a:p>
          <a:p>
            <a:r>
              <a:rPr lang="en-US" sz="1000" dirty="0"/>
              <a:t>         </a:t>
            </a:r>
            <a:r>
              <a:rPr lang="en-US" sz="1000" dirty="0" err="1"/>
              <a:t>xsi:schemaLocation</a:t>
            </a:r>
            <a:r>
              <a:rPr lang="en-US" sz="1000" dirty="0"/>
              <a:t>="</a:t>
            </a: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maven.apache.org/POM/4.0.0</a:t>
            </a:r>
            <a:r>
              <a:rPr lang="en-US" sz="1000" dirty="0" smtClean="0"/>
              <a:t> </a:t>
            </a:r>
            <a:r>
              <a:rPr lang="en-US" sz="1000" dirty="0" smtClean="0">
                <a:hlinkClick r:id="rId4"/>
              </a:rPr>
              <a:t>http</a:t>
            </a:r>
            <a:r>
              <a:rPr lang="en-US" sz="1000" dirty="0">
                <a:hlinkClick r:id="rId4"/>
              </a:rPr>
              <a:t>://maven.apache.org/maven-v4_0_0.xsd</a:t>
            </a:r>
            <a:r>
              <a:rPr lang="en-US" sz="1000" dirty="0"/>
              <a:t>"&gt;</a:t>
            </a:r>
          </a:p>
          <a:p>
            <a:r>
              <a:rPr lang="en-US" sz="1000" dirty="0"/>
              <a:t>     &lt;</a:t>
            </a:r>
            <a:r>
              <a:rPr lang="en-US" sz="1000" dirty="0" err="1"/>
              <a:t>modelVersion</a:t>
            </a:r>
            <a:r>
              <a:rPr lang="en-US" sz="1000" dirty="0"/>
              <a:t>&gt;4.0.0&lt;/</a:t>
            </a:r>
            <a:r>
              <a:rPr lang="en-US" sz="1000" dirty="0" err="1"/>
              <a:t>modelVersion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com.technologyconversations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</a:t>
            </a:r>
            <a:r>
              <a:rPr lang="en-US" sz="1000" dirty="0" err="1"/>
              <a:t>artifactId</a:t>
            </a:r>
            <a:r>
              <a:rPr lang="en-US" sz="1000" dirty="0"/>
              <a:t>&gt;java-build-tools&lt;/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&lt;packaging&gt;jar&lt;/packaging&gt;</a:t>
            </a:r>
          </a:p>
          <a:p>
            <a:r>
              <a:rPr lang="en-US" sz="1000" dirty="0"/>
              <a:t>    &lt;version&gt;1.0&lt;/version&gt;</a:t>
            </a:r>
          </a:p>
          <a:p>
            <a:r>
              <a:rPr lang="en-US" sz="1000" dirty="0"/>
              <a:t>     &lt;dependencies&gt;</a:t>
            </a:r>
          </a:p>
          <a:p>
            <a:r>
              <a:rPr lang="en-US" sz="1000" dirty="0"/>
              <a:t>        &lt;dependency&gt;</a:t>
            </a:r>
          </a:p>
          <a:p>
            <a:r>
              <a:rPr lang="en-US" sz="1000" dirty="0"/>
              <a:t>        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junit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&lt;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  <a:r>
              <a:rPr lang="en-US" sz="1000" dirty="0" err="1"/>
              <a:t>junit</a:t>
            </a:r>
            <a:r>
              <a:rPr lang="en-US" sz="1000" dirty="0"/>
              <a:t>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&lt;version&gt;4.11&lt;/version&gt;</a:t>
            </a:r>
          </a:p>
          <a:p>
            <a:r>
              <a:rPr lang="en-US" sz="1000" dirty="0"/>
              <a:t>        &lt;/dependency&gt;</a:t>
            </a:r>
          </a:p>
          <a:p>
            <a:r>
              <a:rPr lang="en-US" sz="1000" dirty="0"/>
              <a:t>   &lt;/dependencies&gt;</a:t>
            </a:r>
          </a:p>
          <a:p>
            <a:r>
              <a:rPr lang="en-US" sz="1000" dirty="0"/>
              <a:t>     &lt;build&gt;</a:t>
            </a:r>
          </a:p>
          <a:p>
            <a:r>
              <a:rPr lang="en-US" sz="1000" dirty="0"/>
              <a:t>        &lt;plugins&gt;</a:t>
            </a:r>
          </a:p>
          <a:p>
            <a:r>
              <a:rPr lang="en-US" sz="1000" dirty="0"/>
              <a:t>            &lt;plugin&gt;</a:t>
            </a:r>
          </a:p>
          <a:p>
            <a:r>
              <a:rPr lang="en-US" sz="1000" dirty="0"/>
              <a:t>            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org.apache.maven.plugins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    &lt;</a:t>
            </a:r>
            <a:r>
              <a:rPr lang="en-US" sz="1000" dirty="0" err="1"/>
              <a:t>artifactId</a:t>
            </a:r>
            <a:r>
              <a:rPr lang="en-US" sz="1000" dirty="0"/>
              <a:t>&gt;maven-compiler-plugin&lt;/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    &lt;version&gt;2.3.2&lt;/version&gt;</a:t>
            </a:r>
          </a:p>
          <a:p>
            <a:r>
              <a:rPr lang="en-US" sz="1000" dirty="0"/>
              <a:t>            &lt;/plugin&gt;</a:t>
            </a:r>
          </a:p>
          <a:p>
            <a:r>
              <a:rPr lang="en-US" sz="1000" dirty="0"/>
              <a:t>        &lt;/plugins&gt;</a:t>
            </a:r>
          </a:p>
          <a:p>
            <a:r>
              <a:rPr lang="en-US" sz="1000" dirty="0"/>
              <a:t>    &lt;/build&gt;</a:t>
            </a:r>
          </a:p>
          <a:p>
            <a:r>
              <a:rPr lang="en-US" sz="1000" dirty="0"/>
              <a:t> </a:t>
            </a:r>
            <a:r>
              <a:rPr lang="en-US" sz="1000" dirty="0" smtClean="0"/>
              <a:t>&lt;/</a:t>
            </a:r>
            <a:r>
              <a:rPr lang="en-US" sz="1000" dirty="0"/>
              <a:t>project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Maven : pom.xml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41157" y="1768475"/>
            <a:ext cx="6459112" cy="4168301"/>
          </a:xfrm>
        </p:spPr>
        <p:txBody>
          <a:bodyPr/>
          <a:lstStyle/>
          <a:p>
            <a:r>
              <a:rPr lang="en-US" sz="1400" b="1" u="sng" dirty="0" smtClean="0"/>
              <a:t>build.gradle</a:t>
            </a:r>
            <a:endParaRPr lang="en-US" sz="1400" b="1" u="sng" dirty="0"/>
          </a:p>
          <a:p>
            <a:endParaRPr lang="en-US" sz="1400" dirty="0" smtClean="0"/>
          </a:p>
          <a:p>
            <a:r>
              <a:rPr lang="en-US" sz="1400" dirty="0" smtClean="0"/>
              <a:t>apply </a:t>
            </a:r>
            <a:r>
              <a:rPr lang="en-US" sz="1400" dirty="0"/>
              <a:t>plugin: 'java'</a:t>
            </a:r>
          </a:p>
          <a:p>
            <a:endParaRPr lang="en-US" sz="1400" dirty="0" smtClean="0"/>
          </a:p>
          <a:p>
            <a:r>
              <a:rPr lang="en-US" sz="1400" dirty="0" smtClean="0"/>
              <a:t>version </a:t>
            </a:r>
            <a:r>
              <a:rPr lang="en-US" sz="1400" dirty="0"/>
              <a:t>= '1.0'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repositories {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mavenCentral</a:t>
            </a:r>
            <a:r>
              <a:rPr lang="en-US" sz="1400" dirty="0"/>
              <a:t>()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dependencies {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testCompile</a:t>
            </a:r>
            <a:r>
              <a:rPr lang="en-US" sz="1400" dirty="0"/>
              <a:t> group: '</a:t>
            </a:r>
            <a:r>
              <a:rPr lang="en-US" sz="1400" dirty="0" err="1"/>
              <a:t>junit</a:t>
            </a:r>
            <a:r>
              <a:rPr lang="en-US" sz="1400" dirty="0"/>
              <a:t>', name: '</a:t>
            </a:r>
            <a:r>
              <a:rPr lang="en-US" sz="1400" dirty="0" err="1"/>
              <a:t>junit</a:t>
            </a:r>
            <a:r>
              <a:rPr lang="en-US" sz="1400" dirty="0"/>
              <a:t>', version: '4.11'</a:t>
            </a:r>
          </a:p>
          <a:p>
            <a:r>
              <a:rPr lang="en-US" sz="1400" dirty="0" smtClean="0"/>
              <a:t>}</a:t>
            </a:r>
            <a:endParaRPr lang="en-US" sz="1400" dirty="0"/>
          </a:p>
          <a:p>
            <a:pPr marL="0" indent="0" eaLnBrk="1" hangingPunct="1">
              <a:lnSpc>
                <a:spcPct val="130000"/>
              </a:lnSpc>
              <a:defRPr/>
            </a:pPr>
            <a:r>
              <a:rPr lang="en-US" sz="1800" dirty="0" smtClean="0"/>
              <a:t> </a:t>
            </a: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Gradle – build.gradle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55989" y="1768475"/>
            <a:ext cx="5567139" cy="2134785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1400" b="1" u="sng" dirty="0" smtClean="0"/>
              <a:t>build.sbt</a:t>
            </a:r>
          </a:p>
          <a:p>
            <a:pPr marL="0" indent="0" eaLnBrk="1" hangingPunct="1">
              <a:defRPr/>
            </a:pPr>
            <a:endParaRPr lang="en-US" sz="1400" b="1" dirty="0" smtClean="0"/>
          </a:p>
          <a:p>
            <a:pPr marL="0" indent="0" eaLnBrk="1" hangingPunct="1">
              <a:defRPr/>
            </a:pPr>
            <a:r>
              <a:rPr lang="en-US" sz="1400" dirty="0" smtClean="0"/>
              <a:t>name </a:t>
            </a:r>
            <a:r>
              <a:rPr lang="en-US" sz="1400" dirty="0"/>
              <a:t>:= "</a:t>
            </a:r>
            <a:r>
              <a:rPr lang="en-US" sz="1400" dirty="0" err="1"/>
              <a:t>HelloSBT</a:t>
            </a:r>
            <a:r>
              <a:rPr lang="en-US" sz="1400" dirty="0"/>
              <a:t>"</a:t>
            </a:r>
          </a:p>
          <a:p>
            <a:pPr marL="0" indent="0" eaLnBrk="1" hangingPunct="1">
              <a:defRPr/>
            </a:pPr>
            <a:r>
              <a:rPr lang="en-US" sz="1400" dirty="0" smtClean="0"/>
              <a:t>organization </a:t>
            </a:r>
            <a:r>
              <a:rPr lang="en-US" sz="1400" dirty="0"/>
              <a:t>:= "</a:t>
            </a:r>
            <a:r>
              <a:rPr lang="en-US" sz="1400" dirty="0" err="1"/>
              <a:t>com.cybage.hellosbt</a:t>
            </a:r>
            <a:r>
              <a:rPr lang="en-US" sz="1400" dirty="0"/>
              <a:t>"</a:t>
            </a:r>
          </a:p>
          <a:p>
            <a:pPr marL="0" indent="0" eaLnBrk="1" hangingPunct="1">
              <a:defRPr/>
            </a:pPr>
            <a:r>
              <a:rPr lang="en-US" sz="1400" dirty="0" smtClean="0"/>
              <a:t>version </a:t>
            </a:r>
            <a:r>
              <a:rPr lang="en-US" sz="1400" dirty="0"/>
              <a:t>:= "1.0.0"</a:t>
            </a:r>
          </a:p>
          <a:p>
            <a:pPr marL="0" indent="0" eaLnBrk="1" hangingPunct="1">
              <a:defRPr/>
            </a:pPr>
            <a:r>
              <a:rPr lang="en-US" sz="1400" dirty="0" err="1" smtClean="0"/>
              <a:t>scalaVersion</a:t>
            </a:r>
            <a:r>
              <a:rPr lang="en-US" sz="1400" dirty="0" smtClean="0"/>
              <a:t> </a:t>
            </a:r>
            <a:r>
              <a:rPr lang="en-US" sz="1400" dirty="0"/>
              <a:t>:= "2.11.6"</a:t>
            </a:r>
          </a:p>
          <a:p>
            <a:pPr marL="0" indent="0" eaLnBrk="1" hangingPunct="1">
              <a:defRPr/>
            </a:pPr>
            <a:endParaRPr lang="en-US" sz="1400" dirty="0"/>
          </a:p>
          <a:p>
            <a:pPr marL="0" indent="0" eaLnBrk="1" hangingPunct="1">
              <a:defRPr/>
            </a:pPr>
            <a:r>
              <a:rPr lang="en-US" sz="1400" dirty="0" err="1"/>
              <a:t>libraryDependencies</a:t>
            </a:r>
            <a:r>
              <a:rPr lang="en-US" sz="1400" dirty="0"/>
              <a:t> += "</a:t>
            </a:r>
            <a:r>
              <a:rPr lang="en-US" sz="1400" dirty="0" err="1"/>
              <a:t>junit</a:t>
            </a:r>
            <a:r>
              <a:rPr lang="en-US" sz="1400" dirty="0"/>
              <a:t>" % "</a:t>
            </a:r>
            <a:r>
              <a:rPr lang="en-US" sz="1400" dirty="0" err="1"/>
              <a:t>junit</a:t>
            </a:r>
            <a:r>
              <a:rPr lang="en-US" sz="1400" dirty="0"/>
              <a:t>" % "</a:t>
            </a:r>
            <a:r>
              <a:rPr lang="en-US" sz="1400" dirty="0" smtClean="0"/>
              <a:t>4.10“ % “ % “test”</a:t>
            </a:r>
            <a:endParaRPr lang="en-US" sz="14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– build.sbt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55989" y="1768475"/>
            <a:ext cx="5567139" cy="2134785"/>
          </a:xfrm>
        </p:spPr>
        <p:txBody>
          <a:bodyPr/>
          <a:lstStyle/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Scala Build Tool (SBT )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29301" y="3188690"/>
            <a:ext cx="42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 of SBT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75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What is SBT?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2268" y="1703388"/>
            <a:ext cx="8065827" cy="4792946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/>
              <a:t>SBT stands for 'Scala Build </a:t>
            </a:r>
            <a:r>
              <a:rPr lang="en-US" sz="1800" dirty="0" smtClean="0"/>
              <a:t>Tool’/ ‘Simple Build Tool’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Primarily written in Scala Language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Its an open </a:t>
            </a:r>
            <a:r>
              <a:rPr lang="en-US" sz="1800" dirty="0"/>
              <a:t>source </a:t>
            </a:r>
            <a:r>
              <a:rPr lang="en-US" sz="1800" dirty="0" smtClean="0"/>
              <a:t>Build Tool for Scala, just like Maven and Ant for Java</a:t>
            </a:r>
            <a:endParaRPr lang="en-US" sz="1800" dirty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Features : 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Little or no configuration required for simple </a:t>
            </a:r>
            <a:r>
              <a:rPr lang="en-US" sz="1400" dirty="0" smtClean="0"/>
              <a:t>projects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build descriptions written in Scala using a </a:t>
            </a:r>
            <a:r>
              <a:rPr lang="en-US" sz="1400" dirty="0" smtClean="0"/>
              <a:t>DSL (e.g. </a:t>
            </a:r>
            <a:r>
              <a:rPr lang="en-US" sz="1400" b="1" dirty="0" smtClean="0"/>
              <a:t>name := ‘</a:t>
            </a:r>
            <a:r>
              <a:rPr lang="en-US" sz="1400" b="1" dirty="0" err="1" smtClean="0"/>
              <a:t>HelloSBT</a:t>
            </a:r>
            <a:r>
              <a:rPr lang="en-US" sz="1400" b="1" dirty="0" smtClean="0"/>
              <a:t>’</a:t>
            </a:r>
            <a:r>
              <a:rPr lang="en-US" sz="1400" dirty="0" smtClean="0"/>
              <a:t>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Supports </a:t>
            </a:r>
            <a:r>
              <a:rPr lang="en-US" sz="1400" dirty="0"/>
              <a:t>mixed Scala/Java projects</a:t>
            </a:r>
            <a:endParaRPr lang="en-US" sz="1400" dirty="0" smtClean="0"/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Continuous </a:t>
            </a:r>
            <a:r>
              <a:rPr lang="en-US" sz="1400" dirty="0"/>
              <a:t>compilation and testing with triggered </a:t>
            </a:r>
            <a:r>
              <a:rPr lang="en-US" sz="1400" dirty="0" smtClean="0"/>
              <a:t>execution mode  (</a:t>
            </a:r>
            <a:r>
              <a:rPr lang="en-US" sz="1400" dirty="0" err="1" smtClean="0"/>
              <a:t>e.g</a:t>
            </a:r>
            <a:r>
              <a:rPr lang="en-US" sz="1400" dirty="0" smtClean="0"/>
              <a:t> </a:t>
            </a:r>
            <a:r>
              <a:rPr lang="en-US" sz="1400" b="1" dirty="0" smtClean="0"/>
              <a:t>&gt;~compile</a:t>
            </a:r>
            <a:r>
              <a:rPr lang="en-US" sz="1400" dirty="0" smtClean="0"/>
              <a:t> 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External project support (list a </a:t>
            </a:r>
            <a:r>
              <a:rPr lang="en-US" sz="1400" dirty="0" err="1"/>
              <a:t>git</a:t>
            </a:r>
            <a:r>
              <a:rPr lang="en-US" sz="1400" dirty="0"/>
              <a:t> repository as a </a:t>
            </a:r>
            <a:r>
              <a:rPr lang="en-US" sz="1400" dirty="0" smtClean="0"/>
              <a:t>dependency)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Starts the Scala REPL with project classes and dependencies on the </a:t>
            </a:r>
            <a:r>
              <a:rPr lang="en-US" sz="1400" dirty="0" err="1" smtClean="0"/>
              <a:t>classpath</a:t>
            </a: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/main/java</a:t>
            </a:r>
            <a:endParaRPr lang="en-US" sz="16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/test/java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Resource files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/main/resources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Project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3" y="1774210"/>
            <a:ext cx="2252307" cy="44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9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2060821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Key configuration files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build.sbt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/>
              <a:t>p</a:t>
            </a:r>
            <a:r>
              <a:rPr lang="en-US" sz="1800" dirty="0" err="1" smtClean="0"/>
              <a:t>lugins.sbt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 smtClean="0"/>
              <a:t>build.properties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1306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Main configuration file for 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Should be located in root folder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Contains project specific properties, library dependencies, publish repository location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Configuration File – Build.sbt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6" y="3467247"/>
            <a:ext cx="6823819" cy="27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6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6"/>
            <a:ext cx="6954246" cy="195162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plugins.sbt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Two types : </a:t>
            </a:r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Global Plugin file (Should </a:t>
            </a:r>
            <a:r>
              <a:rPr lang="en-US" sz="1100" dirty="0"/>
              <a:t>be located in C:\Users</a:t>
            </a:r>
            <a:r>
              <a:rPr lang="en-US" sz="1100" dirty="0" smtClean="0"/>
              <a:t>\&lt;USER_HOME&gt;\.</a:t>
            </a:r>
            <a:r>
              <a:rPr lang="en-US" sz="1100" dirty="0"/>
              <a:t>sbt\0.13\plugins)</a:t>
            </a:r>
            <a:endParaRPr lang="en-US" sz="1100" dirty="0" smtClean="0"/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Local Plugin file    (Should be located in root’s  /project directory)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plugins entry goes here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 repository entries for respective plugins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Plugins.sbt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5796" y="3603009"/>
            <a:ext cx="5712300" cy="28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681760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build.properties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Refers the SBT Version you are intended to use.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Build.properties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0" y="3326358"/>
            <a:ext cx="3904314" cy="115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9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9170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SBT - Scala Build </a:t>
            </a:r>
            <a:r>
              <a:rPr dirty="0" smtClean="0"/>
              <a:t>Tool</a:t>
            </a:r>
            <a:br>
              <a:rPr dirty="0" smtClean="0"/>
            </a:br>
            <a:r>
              <a:rPr lang="en-US" sz="1600" dirty="0" smtClean="0"/>
              <a:t>An Interactive build tool</a:t>
            </a:r>
            <a:endParaRPr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A412F-DB32-47FC-B229-6843054D82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HelloSBT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1251" y="1569494"/>
            <a:ext cx="7277669" cy="4940488"/>
          </a:xfrm>
        </p:spPr>
        <p:txBody>
          <a:bodyPr/>
          <a:lstStyle/>
          <a:p>
            <a:r>
              <a:rPr lang="en-US" b="1" dirty="0" smtClean="0"/>
              <a:t>Exercise :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Understanding SBT build process through ‘HelloSBT’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Eclipse plugin integration in Global Plugin (One time job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and Java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JUnit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ScalaTest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Clean, Compile, Test, Package and Publish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r>
              <a:rPr lang="en-US" b="1" dirty="0" smtClean="0"/>
              <a:t>Prerequisites for </a:t>
            </a:r>
            <a:r>
              <a:rPr lang="en-US" b="1" dirty="0" err="1" smtClean="0"/>
              <a:t>casestudy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 Installation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SBT_HOME environment entry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.sbt and .Ivy directory in C:\Users\&lt;USER_HOME&gt;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Mode of SBT command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55967" y="1621500"/>
            <a:ext cx="2364404" cy="5106845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Interactive Mode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endParaRPr lang="en-US" sz="1800" i="1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&gt;clean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&gt;compile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Batch Mode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r>
              <a:rPr lang="en-US" sz="1800" i="1" dirty="0" smtClean="0">
                <a:solidFill>
                  <a:schemeClr val="tx2"/>
                </a:solidFill>
              </a:rPr>
              <a:t> clean compile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Triggered Mode</a:t>
            </a:r>
            <a:r>
              <a:rPr lang="en-US" sz="1800" dirty="0" smtClean="0"/>
              <a:t>  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&gt;~compile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1564514"/>
            <a:ext cx="4798467" cy="162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3261813"/>
            <a:ext cx="4798467" cy="162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7" y="4938972"/>
            <a:ext cx="4798467" cy="159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0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Managed vs Unmanaged dependency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86603" y="1621501"/>
            <a:ext cx="7966406" cy="218622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Managed 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Unmanaged </a:t>
            </a:r>
            <a:r>
              <a:rPr lang="en-US" sz="1800" b="1" dirty="0"/>
              <a:t>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4" y="2272351"/>
            <a:ext cx="5657139" cy="101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7" y="3926503"/>
            <a:ext cx="7502999" cy="242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- Integration</a:t>
            </a:r>
            <a:endParaRPr lang="en-US" dirty="0" smtClean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8743107"/>
              </p:ext>
            </p:extLst>
          </p:nvPr>
        </p:nvGraphicFramePr>
        <p:xfrm>
          <a:off x="218363" y="1669955"/>
          <a:ext cx="8775511" cy="2165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173084" y="3998792"/>
            <a:ext cx="3825694" cy="43161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8"/>
          <a:stretch>
            <a:fillRect/>
          </a:stretch>
        </p:blipFill>
        <p:spPr>
          <a:xfrm>
            <a:off x="145787" y="4505658"/>
            <a:ext cx="3852991" cy="160853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30" y="4026792"/>
            <a:ext cx="4651086" cy="220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– CI tools integration </a:t>
            </a:r>
            <a:r>
              <a:rPr lang="en-US" dirty="0"/>
              <a:t>(</a:t>
            </a:r>
            <a:r>
              <a:rPr lang="en-US" dirty="0" smtClean="0"/>
              <a:t>build.sbt)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566297"/>
            <a:ext cx="7994603" cy="492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8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SBT – CI tools integration </a:t>
            </a:r>
            <a:r>
              <a:rPr lang="en-US" dirty="0" smtClean="0"/>
              <a:t>(</a:t>
            </a:r>
            <a:r>
              <a:rPr lang="en-US" dirty="0" err="1" smtClean="0"/>
              <a:t>plugins.sbt</a:t>
            </a:r>
            <a:r>
              <a:rPr lang="en-US" dirty="0"/>
              <a:t>)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2214630"/>
            <a:ext cx="6524625" cy="293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0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Buil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99826" y="1667847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Evolution of Build Tools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Introduction of SBT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Basic Project Structure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Configuration File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Build.sbt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Plugins.sbt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User.properties</a:t>
            </a:r>
          </a:p>
          <a:p>
            <a:pPr indent="0" eaLnBrk="1" hangingPunct="1">
              <a:buNone/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Study – HelloSBT (Video Presentation)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Execution Modes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Batch, Interactive and Continuous Integration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Types of Keys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SettingKey, TaskKey, InputKey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Managed vs Unmanaged dependency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Study –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MultiBuild Project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Community Plugins</a:t>
            </a:r>
          </a:p>
          <a:p>
            <a:pPr marL="228600" indent="0" eaLnBrk="1" hangingPunct="1"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5467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2432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This is dummy title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A6A38-3D05-4A2E-95B0-986662B73D7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AE39FDE-B22A-46FC-A160-90B07DD945B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23B793-3564-4105-86FE-9A2220C3631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Evolution Of Build Tools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95488"/>
            <a:ext cx="85534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SBT - Scala Build Tool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DEE3E6-CD34-4BA7-BE21-B347395A8995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19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FCBF57-7BA2-4196-86E9-66F07961919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95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20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ACD2C7-4421-45EE-8B74-CF7606631C2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91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86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1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96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4DEB6-C386-4665-978A-1B7977D5FFC5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2CC49-BFAB-46DD-80E1-3B3D7570DA8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0973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headline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652588" y="170338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 -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6504760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1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1752600" y="1855788"/>
            <a:ext cx="5645150" cy="3154362"/>
          </a:xfrm>
        </p:spPr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5307013"/>
            <a:ext cx="7269162" cy="1422400"/>
          </a:xfrm>
        </p:spPr>
        <p:txBody>
          <a:bodyPr/>
          <a:lstStyle/>
          <a:p>
            <a:pPr marL="114300" indent="-114300" eaLnBrk="1" hangingPunct="1"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0183FE-4160-456A-9FEA-21A8D8F1A5C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4260850" cy="3154362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 - Pros &amp; 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58034573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7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555845"/>
            <a:ext cx="8693624" cy="4858603"/>
          </a:xfrm>
        </p:spPr>
        <p:txBody>
          <a:bodyPr/>
          <a:lstStyle/>
          <a:p>
            <a:r>
              <a:rPr lang="en-US" sz="1400" b="1" u="sng" dirty="0" err="1" smtClean="0"/>
              <a:t>makefile</a:t>
            </a:r>
            <a:endParaRPr lang="en-US" sz="1400" b="1" u="sng" dirty="0" smtClean="0"/>
          </a:p>
          <a:p>
            <a:pPr marL="0" indent="0" eaLnBrk="1" hangingPunct="1">
              <a:defRPr/>
            </a:pPr>
            <a:r>
              <a:rPr lang="en-US" sz="1000" dirty="0" smtClean="0"/>
              <a:t>PACKAGE      </a:t>
            </a:r>
            <a:r>
              <a:rPr lang="en-US" sz="1000" dirty="0"/>
              <a:t>= package</a:t>
            </a:r>
          </a:p>
          <a:p>
            <a:pPr marL="0" indent="0" eaLnBrk="1" hangingPunct="1">
              <a:defRPr/>
            </a:pPr>
            <a:r>
              <a:rPr lang="en-US" sz="1000" dirty="0"/>
              <a:t>VERSION      = ` date "+%Y.%</a:t>
            </a:r>
            <a:r>
              <a:rPr lang="en-US" sz="1000" dirty="0" err="1"/>
              <a:t>m%d</a:t>
            </a:r>
            <a:r>
              <a:rPr lang="en-US" sz="1000" dirty="0"/>
              <a:t>%" `</a:t>
            </a:r>
          </a:p>
          <a:p>
            <a:pPr marL="0" indent="0" eaLnBrk="1" hangingPunct="1">
              <a:defRPr/>
            </a:pPr>
            <a:r>
              <a:rPr lang="en-US" sz="1000" dirty="0"/>
              <a:t>RELEASE_DIR  = ..</a:t>
            </a:r>
          </a:p>
          <a:p>
            <a:pPr marL="0" indent="0" eaLnBrk="1" hangingPunct="1">
              <a:defRPr/>
            </a:pPr>
            <a:r>
              <a:rPr lang="en-US" sz="1000" dirty="0"/>
              <a:t>RELEASE_FILE = $(PACKAGE)-$(VERSION)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Notice that the variable LOGNAME comes from the environment </a:t>
            </a:r>
            <a:r>
              <a:rPr lang="en-US" sz="1000" dirty="0" smtClean="0"/>
              <a:t>in # </a:t>
            </a:r>
            <a:r>
              <a:rPr lang="en-US" sz="1000" dirty="0"/>
              <a:t>POSIX shells.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all - Default target. Does nothing.</a:t>
            </a:r>
          </a:p>
          <a:p>
            <a:pPr marL="0" indent="0" eaLnBrk="1" hangingPunct="1">
              <a:defRPr/>
            </a:pPr>
            <a:r>
              <a:rPr lang="en-US" sz="1000" dirty="0"/>
              <a:t>all:</a:t>
            </a:r>
          </a:p>
          <a:p>
            <a:pPr marL="0" indent="0" eaLnBrk="1" hangingPunct="1">
              <a:defRPr/>
            </a:pPr>
            <a:r>
              <a:rPr lang="en-US" sz="1000" dirty="0"/>
              <a:t>        echo "Hello $(LOGNAME), nothing to do by default"</a:t>
            </a:r>
          </a:p>
          <a:p>
            <a:pPr marL="0" indent="0" eaLnBrk="1" hangingPunct="1">
              <a:defRPr/>
            </a:pPr>
            <a:r>
              <a:rPr lang="en-US" sz="1000" dirty="0"/>
              <a:t>        # sometimes: echo "Hello ${LOGNAME}, nothing to do by default"</a:t>
            </a:r>
          </a:p>
          <a:p>
            <a:pPr marL="0" indent="0" eaLnBrk="1" hangingPunct="1">
              <a:defRPr/>
            </a:pPr>
            <a:r>
              <a:rPr lang="en-US" sz="1000" dirty="0"/>
              <a:t>        echo "Try 'make help'"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help - Display callable targets.</a:t>
            </a:r>
          </a:p>
          <a:p>
            <a:pPr marL="0" indent="0" eaLnBrk="1" hangingPunct="1">
              <a:defRPr/>
            </a:pPr>
            <a:r>
              <a:rPr lang="en-US" sz="1000" dirty="0"/>
              <a:t>help:</a:t>
            </a:r>
          </a:p>
          <a:p>
            <a:pPr marL="0" indent="0" eaLnBrk="1" hangingPunct="1">
              <a:defRPr/>
            </a:pPr>
            <a:r>
              <a:rPr lang="en-US" sz="1000" dirty="0"/>
              <a:t>        </a:t>
            </a:r>
            <a:r>
              <a:rPr lang="en-US" sz="1000" dirty="0" err="1"/>
              <a:t>egrep</a:t>
            </a:r>
            <a:r>
              <a:rPr lang="en-US" sz="1000" dirty="0"/>
              <a:t> "^# target:" [Mm]</a:t>
            </a:r>
            <a:r>
              <a:rPr lang="en-US" sz="1000" dirty="0" err="1"/>
              <a:t>akefile</a:t>
            </a: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list - List source files</a:t>
            </a:r>
          </a:p>
          <a:p>
            <a:pPr marL="0" indent="0" eaLnBrk="1" hangingPunct="1">
              <a:defRPr/>
            </a:pPr>
            <a:r>
              <a:rPr lang="en-US" sz="1000" dirty="0"/>
              <a:t>list:</a:t>
            </a:r>
          </a:p>
          <a:p>
            <a:pPr marL="0" indent="0" eaLnBrk="1" hangingPunct="1">
              <a:defRPr/>
            </a:pPr>
            <a:r>
              <a:rPr lang="en-US" sz="1000" dirty="0"/>
              <a:t>        # Won't work. Each command is in separate shell</a:t>
            </a:r>
          </a:p>
          <a:p>
            <a:pPr marL="0" indent="0" eaLnBrk="1" hangingPunct="1">
              <a:defRPr/>
            </a:pPr>
            <a:r>
              <a:rPr lang="en-US" sz="1000" dirty="0"/>
              <a:t>        cd </a:t>
            </a:r>
            <a:r>
              <a:rPr lang="en-US" sz="1000" dirty="0" err="1"/>
              <a:t>src</a:t>
            </a: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/>
              <a:t>        ls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        </a:t>
            </a:r>
            <a:r>
              <a:rPr lang="en-US" sz="1000" dirty="0"/>
              <a:t># Correct, continuation of the same shell</a:t>
            </a:r>
          </a:p>
          <a:p>
            <a:pPr marL="0" indent="0" eaLnBrk="1" hangingPunct="1">
              <a:defRPr/>
            </a:pPr>
            <a:r>
              <a:rPr lang="en-US" sz="1000" dirty="0"/>
              <a:t>        cd </a:t>
            </a:r>
            <a:r>
              <a:rPr lang="en-US" sz="1000" dirty="0" err="1"/>
              <a:t>src</a:t>
            </a:r>
            <a:r>
              <a:rPr lang="en-US" sz="1000" dirty="0"/>
              <a:t>; \</a:t>
            </a:r>
          </a:p>
          <a:p>
            <a:pPr marL="0" indent="0" eaLnBrk="1" hangingPunct="1">
              <a:defRPr/>
            </a:pPr>
            <a:r>
              <a:rPr lang="en-US" sz="1000" dirty="0"/>
              <a:t>        ls</a:t>
            </a:r>
          </a:p>
          <a:p>
            <a:pPr marL="0" indent="0" eaLnBrk="1" hangingPunct="1">
              <a:defRPr/>
            </a:pP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/>
              <a:t># target: </a:t>
            </a:r>
            <a:r>
              <a:rPr lang="en-US" sz="1000" dirty="0" err="1"/>
              <a:t>dist</a:t>
            </a:r>
            <a:r>
              <a:rPr lang="en-US" sz="1000" dirty="0"/>
              <a:t> - Make a release.</a:t>
            </a:r>
          </a:p>
          <a:p>
            <a:pPr marL="0" indent="0" eaLnBrk="1" hangingPunct="1">
              <a:defRPr/>
            </a:pPr>
            <a:r>
              <a:rPr lang="en-US" sz="1000" dirty="0" err="1"/>
              <a:t>dist</a:t>
            </a:r>
            <a:r>
              <a:rPr lang="en-US" sz="1000" dirty="0"/>
              <a:t>:</a:t>
            </a:r>
          </a:p>
          <a:p>
            <a:pPr marL="0" indent="0" eaLnBrk="1" hangingPunct="1">
              <a:defRPr/>
            </a:pPr>
            <a:r>
              <a:rPr lang="en-US" sz="1000" dirty="0"/>
              <a:t>        tar -</a:t>
            </a:r>
            <a:r>
              <a:rPr lang="en-US" sz="1000" dirty="0" err="1"/>
              <a:t>cf</a:t>
            </a:r>
            <a:r>
              <a:rPr lang="en-US" sz="1000" dirty="0"/>
              <a:t>  $(RELEASE_DIR)/$(RELEASE_FILE) &amp;&amp; \</a:t>
            </a:r>
          </a:p>
          <a:p>
            <a:pPr marL="0" indent="0" eaLnBrk="1" hangingPunct="1">
              <a:defRPr/>
            </a:pPr>
            <a:r>
              <a:rPr lang="en-US" sz="1000" dirty="0"/>
              <a:t>        </a:t>
            </a:r>
            <a:r>
              <a:rPr lang="en-US" sz="1000" dirty="0" err="1"/>
              <a:t>gzip</a:t>
            </a:r>
            <a:r>
              <a:rPr lang="en-US" sz="1000" dirty="0"/>
              <a:t> -9  $(RELEASE_DIR)/$(RELEASE_FILE).tar</a:t>
            </a:r>
            <a:endParaRPr lang="en-US" sz="10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Make : </a:t>
            </a:r>
            <a:r>
              <a:rPr lang="en-US" dirty="0" err="1" smtClean="0"/>
              <a:t>makefile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95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645648"/>
            <a:ext cx="6168788" cy="2585158"/>
          </a:xfrm>
        </p:spPr>
        <p:txBody>
          <a:bodyPr/>
          <a:lstStyle/>
          <a:p>
            <a:r>
              <a:rPr lang="en-US" sz="1400" b="1" u="sng" dirty="0" smtClean="0"/>
              <a:t>ivy.xml</a:t>
            </a:r>
          </a:p>
          <a:p>
            <a:endParaRPr lang="en-US" sz="1400" b="1" dirty="0" smtClean="0"/>
          </a:p>
          <a:p>
            <a:r>
              <a:rPr lang="en-US" sz="1400" dirty="0" smtClean="0"/>
              <a:t>&lt;</a:t>
            </a:r>
            <a:r>
              <a:rPr lang="en-US" sz="1400" dirty="0"/>
              <a:t>ivy-module version="2.0"&gt;</a:t>
            </a:r>
          </a:p>
          <a:p>
            <a:r>
              <a:rPr lang="en-US" sz="1400" dirty="0"/>
              <a:t>    &lt;info </a:t>
            </a:r>
            <a:r>
              <a:rPr lang="en-US" sz="1400" dirty="0" err="1"/>
              <a:t>organisation</a:t>
            </a:r>
            <a:r>
              <a:rPr lang="en-US" sz="1400" dirty="0"/>
              <a:t>="</a:t>
            </a:r>
            <a:r>
              <a:rPr lang="en-US" sz="1400" dirty="0" err="1"/>
              <a:t>org.apache</a:t>
            </a:r>
            <a:r>
              <a:rPr lang="en-US" sz="1400" dirty="0"/>
              <a:t>" module="java-build-tools"/&gt;</a:t>
            </a:r>
          </a:p>
          <a:p>
            <a:r>
              <a:rPr lang="en-US" sz="1400" dirty="0"/>
              <a:t>    &lt;dependencies&gt;</a:t>
            </a:r>
          </a:p>
          <a:p>
            <a:r>
              <a:rPr lang="en-US" sz="1400" dirty="0"/>
              <a:t>        &lt;dependency org="</a:t>
            </a:r>
            <a:r>
              <a:rPr lang="en-US" sz="1400" dirty="0" err="1"/>
              <a:t>junit</a:t>
            </a:r>
            <a:r>
              <a:rPr lang="en-US" sz="1400" dirty="0"/>
              <a:t>" name="</a:t>
            </a:r>
            <a:r>
              <a:rPr lang="en-US" sz="1400" dirty="0" err="1"/>
              <a:t>junit</a:t>
            </a:r>
            <a:r>
              <a:rPr lang="en-US" sz="1400" dirty="0"/>
              <a:t>" rev="4.11"/&gt;</a:t>
            </a:r>
          </a:p>
          <a:p>
            <a:r>
              <a:rPr lang="en-US" sz="1400" dirty="0"/>
              <a:t>    &lt;/dependencies&gt;</a:t>
            </a:r>
          </a:p>
          <a:p>
            <a:r>
              <a:rPr lang="en-US" sz="1400" dirty="0"/>
              <a:t>&lt;/ivy-module&gt;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Apache Ant : ivy.xml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9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91069" y="1550107"/>
            <a:ext cx="7987660" cy="4905284"/>
          </a:xfrm>
        </p:spPr>
        <p:txBody>
          <a:bodyPr/>
          <a:lstStyle/>
          <a:p>
            <a:r>
              <a:rPr lang="en-US" sz="1400" b="1" u="sng" dirty="0" smtClean="0"/>
              <a:t>build.xml</a:t>
            </a:r>
          </a:p>
          <a:p>
            <a:endParaRPr lang="en-US" sz="900" dirty="0"/>
          </a:p>
          <a:p>
            <a:r>
              <a:rPr lang="en-US" sz="900" dirty="0" smtClean="0"/>
              <a:t>&lt;</a:t>
            </a:r>
            <a:r>
              <a:rPr lang="en-US" sz="900" dirty="0"/>
              <a:t>project </a:t>
            </a:r>
            <a:r>
              <a:rPr lang="en-US" sz="900" dirty="0" err="1"/>
              <a:t>xmlns:ivy</a:t>
            </a:r>
            <a:r>
              <a:rPr lang="en-US" sz="900" dirty="0"/>
              <a:t>="</a:t>
            </a:r>
            <a:r>
              <a:rPr lang="en-US" sz="900" dirty="0" err="1"/>
              <a:t>antlib:org.apache.ivy.ant</a:t>
            </a:r>
            <a:r>
              <a:rPr lang="en-US" sz="900" dirty="0"/>
              <a:t>" name="java-build-tools" default="jar"&gt;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src.dir</a:t>
            </a:r>
            <a:r>
              <a:rPr lang="en-US" sz="900" dirty="0"/>
              <a:t>" value="</a:t>
            </a:r>
            <a:r>
              <a:rPr lang="en-US" sz="900" dirty="0" err="1"/>
              <a:t>src</a:t>
            </a:r>
            <a:r>
              <a:rPr lang="en-US" sz="900" dirty="0"/>
              <a:t>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build.dir</a:t>
            </a:r>
            <a:r>
              <a:rPr lang="en-US" sz="900" dirty="0"/>
              <a:t>" value="build"/&gt;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classes.dir</a:t>
            </a:r>
            <a:r>
              <a:rPr lang="en-US" sz="900" dirty="0"/>
              <a:t>" value="${</a:t>
            </a:r>
            <a:r>
              <a:rPr lang="en-US" sz="900" dirty="0" err="1"/>
              <a:t>build.dir</a:t>
            </a:r>
            <a:r>
              <a:rPr lang="en-US" sz="900" dirty="0"/>
              <a:t>}/classes"/&gt;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jar.dir</a:t>
            </a:r>
            <a:r>
              <a:rPr lang="en-US" sz="900" dirty="0"/>
              <a:t>" value="${</a:t>
            </a:r>
            <a:r>
              <a:rPr lang="en-US" sz="900" dirty="0" err="1"/>
              <a:t>build.dir</a:t>
            </a:r>
            <a:r>
              <a:rPr lang="en-US" sz="900" dirty="0"/>
              <a:t>}/jar"/&gt;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lib.dir</a:t>
            </a:r>
            <a:r>
              <a:rPr lang="en-US" sz="900" dirty="0"/>
              <a:t>" value="lib" /&gt;</a:t>
            </a:r>
          </a:p>
          <a:p>
            <a:r>
              <a:rPr lang="en-US" sz="900" dirty="0"/>
              <a:t>    &lt;path id="lib.path.id"&gt;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fileset</a:t>
            </a:r>
            <a:r>
              <a:rPr lang="en-US" sz="900" dirty="0"/>
              <a:t>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lib.dir</a:t>
            </a:r>
            <a:r>
              <a:rPr lang="en-US" sz="900" dirty="0"/>
              <a:t>}" /&gt;</a:t>
            </a:r>
          </a:p>
          <a:p>
            <a:r>
              <a:rPr lang="en-US" sz="900" dirty="0"/>
              <a:t>    &lt;/path&gt;</a:t>
            </a:r>
          </a:p>
          <a:p>
            <a:r>
              <a:rPr lang="en-US" sz="900" dirty="0"/>
              <a:t>     &lt;target name="resolve"&gt;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ivy:retrieve</a:t>
            </a:r>
            <a:r>
              <a:rPr lang="en-US" sz="900" dirty="0"/>
              <a:t> 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    &lt;target name="clean"&gt;</a:t>
            </a:r>
          </a:p>
          <a:p>
            <a:r>
              <a:rPr lang="en-US" sz="900" dirty="0"/>
              <a:t>        &lt;delete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build.dir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    &lt;target name="compile" depends="resolve"&gt;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mkdir</a:t>
            </a:r>
            <a:r>
              <a:rPr lang="en-US" sz="900" dirty="0"/>
              <a:t>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classes.dir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javac</a:t>
            </a:r>
            <a:r>
              <a:rPr lang="en-US" sz="900" dirty="0"/>
              <a:t> </a:t>
            </a:r>
            <a:r>
              <a:rPr lang="en-US" sz="900" dirty="0" err="1"/>
              <a:t>srcdir</a:t>
            </a:r>
            <a:r>
              <a:rPr lang="en-US" sz="900" dirty="0"/>
              <a:t>="${</a:t>
            </a:r>
            <a:r>
              <a:rPr lang="en-US" sz="900" dirty="0" err="1"/>
              <a:t>src.dir</a:t>
            </a:r>
            <a:r>
              <a:rPr lang="en-US" sz="900" dirty="0"/>
              <a:t>}" </a:t>
            </a:r>
            <a:r>
              <a:rPr lang="en-US" sz="900" dirty="0" err="1"/>
              <a:t>destdir</a:t>
            </a:r>
            <a:r>
              <a:rPr lang="en-US" sz="900" dirty="0"/>
              <a:t>="${</a:t>
            </a:r>
            <a:r>
              <a:rPr lang="en-US" sz="900" dirty="0" err="1"/>
              <a:t>classes.dir</a:t>
            </a:r>
            <a:r>
              <a:rPr lang="en-US" sz="900" dirty="0"/>
              <a:t>}" </a:t>
            </a:r>
            <a:r>
              <a:rPr lang="en-US" sz="900" dirty="0" err="1"/>
              <a:t>classpathref</a:t>
            </a:r>
            <a:r>
              <a:rPr lang="en-US" sz="900" dirty="0"/>
              <a:t>="lib.path.id"/&gt;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    &lt;target name="jar" depends="compile"&gt;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mkdir</a:t>
            </a:r>
            <a:r>
              <a:rPr lang="en-US" sz="900" dirty="0"/>
              <a:t>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jar.dir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    &lt;jar </a:t>
            </a:r>
            <a:r>
              <a:rPr lang="en-US" sz="900" dirty="0" err="1"/>
              <a:t>destfile</a:t>
            </a:r>
            <a:r>
              <a:rPr lang="en-US" sz="900" dirty="0"/>
              <a:t>="${</a:t>
            </a:r>
            <a:r>
              <a:rPr lang="en-US" sz="900" dirty="0" err="1"/>
              <a:t>jar.dir</a:t>
            </a:r>
            <a:r>
              <a:rPr lang="en-US" sz="900" dirty="0"/>
              <a:t>}/${ant.project.name}.jar" </a:t>
            </a:r>
            <a:r>
              <a:rPr lang="en-US" sz="900" dirty="0" err="1"/>
              <a:t>basedir</a:t>
            </a:r>
            <a:r>
              <a:rPr lang="en-US" sz="900" dirty="0"/>
              <a:t>="${</a:t>
            </a:r>
            <a:r>
              <a:rPr lang="en-US" sz="900" dirty="0" err="1"/>
              <a:t>classes.dir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/>
              <a:t>&lt;/project&gt;</a:t>
            </a:r>
          </a:p>
          <a:p>
            <a:pPr marL="0" indent="0" eaLnBrk="1" hangingPunct="1">
              <a:defRPr/>
            </a:pPr>
            <a:endParaRPr lang="en-US" sz="12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Apache Ant : build.xml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1575</Words>
  <Application>Microsoft Office PowerPoint</Application>
  <PresentationFormat>On-screen Show (4:3)</PresentationFormat>
  <Paragraphs>477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Office Theme</vt:lpstr>
      <vt:lpstr>1_Office Theme</vt:lpstr>
      <vt:lpstr>2_Office Theme</vt:lpstr>
      <vt:lpstr>Guidelines for Ppt Template Usage</vt:lpstr>
      <vt:lpstr>SBT - Scala Build Tool An Interactive build tool</vt:lpstr>
      <vt:lpstr>Agenda</vt:lpstr>
      <vt:lpstr>The Evolution Of Build Tools</vt:lpstr>
      <vt:lpstr>Build Tools - History</vt:lpstr>
      <vt:lpstr>Build Tools - Pros &amp; Cons</vt:lpstr>
      <vt:lpstr>Make : makefile</vt:lpstr>
      <vt:lpstr>Apache Ant : ivy.xml</vt:lpstr>
      <vt:lpstr>Apache Ant : build.xml</vt:lpstr>
      <vt:lpstr>Maven : pom.xml</vt:lpstr>
      <vt:lpstr>Gradle – build.gradle</vt:lpstr>
      <vt:lpstr>SBT – build.sbt</vt:lpstr>
      <vt:lpstr>Scala Build Tool (SBT )</vt:lpstr>
      <vt:lpstr>What is SBT?</vt:lpstr>
      <vt:lpstr>Project structure</vt:lpstr>
      <vt:lpstr>SBT Configuration Files</vt:lpstr>
      <vt:lpstr>Configuration File – Build.sbt</vt:lpstr>
      <vt:lpstr>Configuration File – Plugins.sbt</vt:lpstr>
      <vt:lpstr>Configuration File – Build.properties</vt:lpstr>
      <vt:lpstr>Case Study – HelloSBT</vt:lpstr>
      <vt:lpstr>Mode of SBT command execution</vt:lpstr>
      <vt:lpstr>Managed vs Unmanaged dependency mgmt. </vt:lpstr>
      <vt:lpstr>SBT - Integration</vt:lpstr>
      <vt:lpstr>SBT – CI tools integration (build.sbt)</vt:lpstr>
      <vt:lpstr>SBT – CI tools integration (plugins.sbt)</vt:lpstr>
      <vt:lpstr>Thank You!</vt:lpstr>
      <vt:lpstr>This is dummy topic</vt:lpstr>
      <vt:lpstr>PowerPoint Presentation</vt:lpstr>
      <vt:lpstr>PowerPoint Presentation</vt:lpstr>
      <vt:lpstr>PowerPoint Presentation</vt:lpstr>
      <vt:lpstr>This is dummy topic</vt:lpstr>
      <vt:lpstr>This is dummy topic</vt:lpstr>
      <vt:lpstr>This is dummy title  </vt:lpstr>
      <vt:lpstr>This is dummy title</vt:lpstr>
      <vt:lpstr>This is dummy title</vt:lpstr>
      <vt:lpstr>PowerPoint Presentation</vt:lpstr>
      <vt:lpstr>PowerPoint Presentation</vt:lpstr>
      <vt:lpstr>This is dummy title</vt:lpstr>
      <vt:lpstr>This is dummy title</vt:lpstr>
      <vt:lpstr>SBT - Scala Build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dummy topic</vt:lpstr>
      <vt:lpstr>This is dummy title</vt:lpstr>
      <vt:lpstr>This is dummy headline</vt:lpstr>
      <vt:lpstr>This is dummy topic</vt:lpstr>
      <vt:lpstr>This is dummy topic</vt:lpstr>
      <vt:lpstr>This is dummy topic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Rashmit Rathod</dc:creator>
  <cp:lastModifiedBy>Rashmit Rathod</cp:lastModifiedBy>
  <cp:revision>619</cp:revision>
  <dcterms:created xsi:type="dcterms:W3CDTF">2009-07-20T04:26:09Z</dcterms:created>
  <dcterms:modified xsi:type="dcterms:W3CDTF">2015-07-30T09:35:11Z</dcterms:modified>
</cp:coreProperties>
</file>