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75" r:id="rId2"/>
    <p:sldMasterId id="2147484311" r:id="rId3"/>
  </p:sldMasterIdLst>
  <p:notesMasterIdLst>
    <p:notesMasterId r:id="rId42"/>
  </p:notesMasterIdLst>
  <p:handoutMasterIdLst>
    <p:handoutMasterId r:id="rId43"/>
  </p:handoutMasterIdLst>
  <p:sldIdLst>
    <p:sldId id="256" r:id="rId4"/>
    <p:sldId id="262" r:id="rId5"/>
    <p:sldId id="268" r:id="rId6"/>
    <p:sldId id="280" r:id="rId7"/>
    <p:sldId id="279" r:id="rId8"/>
    <p:sldId id="296" r:id="rId9"/>
    <p:sldId id="297" r:id="rId10"/>
    <p:sldId id="298" r:id="rId11"/>
    <p:sldId id="295" r:id="rId12"/>
    <p:sldId id="293" r:id="rId13"/>
    <p:sldId id="289" r:id="rId14"/>
    <p:sldId id="290" r:id="rId15"/>
    <p:sldId id="291" r:id="rId16"/>
    <p:sldId id="294" r:id="rId17"/>
    <p:sldId id="292" r:id="rId18"/>
    <p:sldId id="282" r:id="rId19"/>
    <p:sldId id="281" r:id="rId20"/>
    <p:sldId id="257" r:id="rId21"/>
    <p:sldId id="258" r:id="rId22"/>
    <p:sldId id="259" r:id="rId23"/>
    <p:sldId id="274" r:id="rId24"/>
    <p:sldId id="275" r:id="rId25"/>
    <p:sldId id="260" r:id="rId26"/>
    <p:sldId id="261" r:id="rId27"/>
    <p:sldId id="277" r:id="rId28"/>
    <p:sldId id="278" r:id="rId29"/>
    <p:sldId id="284" r:id="rId30"/>
    <p:sldId id="288" r:id="rId31"/>
    <p:sldId id="285" r:id="rId32"/>
    <p:sldId id="286" r:id="rId33"/>
    <p:sldId id="287" r:id="rId34"/>
    <p:sldId id="263" r:id="rId35"/>
    <p:sldId id="265" r:id="rId36"/>
    <p:sldId id="267" r:id="rId37"/>
    <p:sldId id="269" r:id="rId38"/>
    <p:sldId id="270" r:id="rId39"/>
    <p:sldId id="271" r:id="rId40"/>
    <p:sldId id="27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E46C0A"/>
    <a:srgbClr val="0075B0"/>
    <a:srgbClr val="00547E"/>
    <a:srgbClr val="0093DD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51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8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Guidelines for Ppt Template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58951"/>
            <a:ext cx="7269162" cy="27235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instructions below are with reference to Office 2010: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view available slide templates, Home&gt;New Slide&gt;Select the slide from Slide Master templates available </a:t>
            </a:r>
          </a:p>
          <a:p>
            <a:pPr marL="401638" indent="-173038">
              <a:buFont typeface="Arial" pitchFamily="34" charset="0"/>
              <a:buChar char="•"/>
              <a:defRPr/>
            </a:pPr>
            <a:r>
              <a:rPr lang="en-US" sz="1600" dirty="0"/>
              <a:t>to insert image, Insert-&gt; Picture-&gt; From File.</a:t>
            </a:r>
          </a:p>
          <a:p>
            <a:pPr marL="401638" indent="-17303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to change the opacity of the image, use a white color box with Transparency Option</a:t>
            </a:r>
            <a:r>
              <a:rPr lang="en-US" sz="1600" dirty="0"/>
              <a:t> </a:t>
            </a:r>
            <a:r>
              <a:rPr lang="en-US" sz="1600" dirty="0" smtClean="0"/>
              <a:t>of 40% and place it above the main image. This treatment of image can be used for Content pages with copy/text.</a:t>
            </a:r>
          </a:p>
          <a:p>
            <a:pPr marL="342900" indent="-114300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50" dirty="0" smtClean="0"/>
              <a:t>Kindly </a:t>
            </a:r>
            <a:r>
              <a:rPr lang="en-US" sz="1750" b="1" dirty="0" smtClean="0">
                <a:solidFill>
                  <a:srgbClr val="E46C0A"/>
                </a:solidFill>
              </a:rPr>
              <a:t>delete</a:t>
            </a:r>
            <a:r>
              <a:rPr lang="en-US" sz="1750" dirty="0" smtClean="0"/>
              <a:t> this slide after making use of the </a:t>
            </a:r>
            <a:r>
              <a:rPr lang="en-US" sz="1750" dirty="0" err="1" smtClean="0"/>
              <a:t>Ppt</a:t>
            </a:r>
            <a:r>
              <a:rPr lang="en-US" sz="1750" dirty="0" smtClean="0"/>
              <a:t> template provided.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79EEA5-067E-4ECA-8FD6-D9AFEA34FF7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Buil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6A5C-17C6-4A49-AC19-AC1F236CAA51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DF6B4-BDEC-47BC-85EB-20476B42CA9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546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2432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This is dummy title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207C5-AA6E-466E-BF49-2299F8BB4BA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A6A38-3D05-4A2E-95B0-986662B73D7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dirty="0" smtClean="0"/>
              <a:t>SBT - Scala Build Tool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869126-BD22-45AB-913C-F7F71036995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AE39FDE-B22A-46FC-A160-90B07DD945B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6099E-9968-416E-825D-DE94C01E05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23B793-3564-4105-86FE-9A2220C3631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- Scala Build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EE3E6-CD34-4BA7-BE21-B347395A8995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1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FCBF57-7BA2-4196-86E9-66F07961919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9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0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CD2C7-4421-45EE-8B74-CF7606631C23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91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8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99826" y="1667847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to SBT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Basic Project Structure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Configuration File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Build.sbt</a:t>
            </a: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Plugins.sbt</a:t>
            </a: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User.properties</a:t>
            </a: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HelloSBT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Execution Modes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Batch, Interactive and Continuous Integration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 of Keys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r>
              <a:rPr lang="en-US" sz="145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SettingKey</a:t>
            </a: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145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TaskKey</a:t>
            </a: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en-US" sz="145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InputKey</a:t>
            </a: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Case Study –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MultiBuild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Project</a:t>
            </a:r>
          </a:p>
          <a:p>
            <a:pPr eaLnBrk="1" hangingPunct="1">
              <a:defRPr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Community Plugins</a:t>
            </a:r>
          </a:p>
          <a:p>
            <a:pPr marL="228600" indent="0" eaLnBrk="1" hangingPunct="1">
              <a:buNone/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indent="0" eaLnBrk="1" hangingPunct="1">
              <a:buNone/>
              <a:defRPr/>
            </a:pPr>
            <a:r>
              <a:rPr lang="en-US" sz="145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marL="630238" indent="-173038" eaLnBrk="1" hangingPunct="1">
              <a:defRPr/>
            </a:pPr>
            <a:endParaRPr lang="en-US" sz="145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>
              <a:defRPr/>
            </a:pPr>
            <a:fld id="{CED33EE6-7C57-4458-AD0E-18CB9D07BEA4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E2CAF88E-6F27-44C8-9EA2-48A00F8046E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96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54DEB6-C386-4665-978A-1B7977D5FFC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/>
              <a:t>This is dummy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2CC49-BFAB-46DD-80E1-3B3D7570DA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0973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800" dirty="0" smtClean="0"/>
              <a:t>.</a:t>
            </a:r>
          </a:p>
          <a:p>
            <a:pPr marL="0" indent="173038" eaLnBrk="1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174625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  <a:endParaRPr lang="en-US" sz="1600" dirty="0" err="1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headline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652588" y="1703388"/>
            <a:ext cx="7269162" cy="3611562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752600" y="1855788"/>
            <a:ext cx="5645150" cy="3154362"/>
          </a:xfrm>
        </p:spPr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5307013"/>
            <a:ext cx="7269162" cy="1422400"/>
          </a:xfrm>
        </p:spPr>
        <p:txBody>
          <a:bodyPr/>
          <a:lstStyle/>
          <a:p>
            <a:pPr marL="114300" indent="-114300" eaLnBrk="1" hangingPunct="1"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0183FE-4160-456A-9FEA-21A8D8F1A5C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4260850" cy="3154362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consectetur</a:t>
            </a:r>
            <a:r>
              <a:rPr lang="en-US" sz="16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What is SBT?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B540-1CC6-4D73-85ED-48289078F4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2268" y="1703388"/>
            <a:ext cx="8065827" cy="4792946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SBT stands for 'Scala Build </a:t>
            </a:r>
            <a:r>
              <a:rPr lang="en-US" sz="1800" dirty="0" smtClean="0"/>
              <a:t>Tool’/ ‘Simple Build Tool’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Primarily written in Scala Language</a:t>
            </a:r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Its an open </a:t>
            </a:r>
            <a:r>
              <a:rPr lang="en-US" sz="1800" dirty="0"/>
              <a:t>source </a:t>
            </a:r>
            <a:r>
              <a:rPr lang="en-US" sz="1800" dirty="0" smtClean="0"/>
              <a:t>Build Tool for Scala, just like Maven and Ant for Java</a:t>
            </a:r>
            <a:endParaRPr lang="en-US" sz="1800" dirty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/>
              <a:t>Features : 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Little or no configuration required for simple </a:t>
            </a:r>
            <a:r>
              <a:rPr lang="en-US" sz="1400" dirty="0" smtClean="0"/>
              <a:t>projects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build descriptions written in Scala using a </a:t>
            </a:r>
            <a:r>
              <a:rPr lang="en-US" sz="1400" dirty="0" smtClean="0"/>
              <a:t>DSL (e.g. </a:t>
            </a:r>
            <a:r>
              <a:rPr lang="en-US" sz="1400" b="1" dirty="0" smtClean="0"/>
              <a:t>name := ‘</a:t>
            </a:r>
            <a:r>
              <a:rPr lang="en-US" sz="1400" b="1" dirty="0" err="1" smtClean="0"/>
              <a:t>HelloSBT</a:t>
            </a:r>
            <a:r>
              <a:rPr lang="en-US" sz="1400" b="1" dirty="0" smtClean="0"/>
              <a:t>’</a:t>
            </a:r>
            <a:r>
              <a:rPr lang="en-US" sz="1400" dirty="0" smtClean="0"/>
              <a:t>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mixed Scala/Java projects</a:t>
            </a:r>
            <a:endParaRPr lang="en-US" sz="1400" dirty="0" smtClean="0"/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 smtClean="0"/>
              <a:t>Continuous </a:t>
            </a:r>
            <a:r>
              <a:rPr lang="en-US" sz="1400" dirty="0"/>
              <a:t>compilation and testing with triggered </a:t>
            </a:r>
            <a:r>
              <a:rPr lang="en-US" sz="1400" dirty="0" smtClean="0"/>
              <a:t>execution mode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</a:t>
            </a:r>
            <a:r>
              <a:rPr lang="en-US" sz="1400" b="1" dirty="0" smtClean="0"/>
              <a:t>&gt;~compile</a:t>
            </a:r>
            <a:r>
              <a:rPr lang="en-US" sz="1400" dirty="0" smtClean="0"/>
              <a:t> 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External project support (list a </a:t>
            </a:r>
            <a:r>
              <a:rPr lang="en-US" sz="1400" dirty="0" err="1"/>
              <a:t>git</a:t>
            </a:r>
            <a:r>
              <a:rPr lang="en-US" sz="1400" dirty="0"/>
              <a:t> repository as a </a:t>
            </a:r>
            <a:r>
              <a:rPr lang="en-US" sz="1400" dirty="0" smtClean="0"/>
              <a:t>dependency)</a:t>
            </a:r>
          </a:p>
          <a:p>
            <a:pPr marL="401638" lvl="1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dirty="0"/>
              <a:t>Starts the Scala REPL with project classes and dependencies on the </a:t>
            </a:r>
            <a:r>
              <a:rPr lang="en-US" sz="1400" dirty="0" err="1" smtClean="0"/>
              <a:t>classpath</a:t>
            </a:r>
            <a:endParaRPr lang="en-US" dirty="0" smtClean="0"/>
          </a:p>
          <a:p>
            <a:pPr marL="0" indent="0" eaLnBrk="1" hangingPunct="1"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950"/>
            <a:ext cx="4343400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source code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/main/java</a:t>
            </a:r>
            <a:endParaRPr lang="en-U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Scala 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</a:t>
            </a:r>
            <a:r>
              <a:rPr lang="en-US" sz="1600" dirty="0" err="1" smtClean="0"/>
              <a:t>scala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Java </a:t>
            </a:r>
            <a:r>
              <a:rPr lang="en-US" sz="1600" dirty="0"/>
              <a:t>test cases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/test/java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Resource files in </a:t>
            </a:r>
            <a:r>
              <a:rPr lang="en-US" sz="1600" dirty="0" err="1" smtClean="0"/>
              <a:t>src</a:t>
            </a:r>
            <a:r>
              <a:rPr lang="en-US" sz="1600" dirty="0" smtClean="0"/>
              <a:t>/main/resources</a:t>
            </a:r>
            <a:endParaRPr lang="en-US" sz="16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Project structure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3" y="1774210"/>
            <a:ext cx="2252307" cy="447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err="1" smtClean="0"/>
              <a:t>build.sbt</a:t>
            </a:r>
            <a:r>
              <a:rPr lang="en-US" sz="1800" b="1" dirty="0" smtClean="0"/>
              <a:t>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Main configuration file for SBT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 folder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Contains project specific properties, library dependencies, publish repository location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Configuration File – </a:t>
            </a:r>
            <a:r>
              <a:rPr lang="en-US" dirty="0" err="1" smtClean="0"/>
              <a:t>Build.sbt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6" y="3467247"/>
            <a:ext cx="6823819" cy="27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715796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plugins.sbt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Should be located in root’s  /project directory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plugins entry goes here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Custom  repository entries for respective plugins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Plugins.sbt</a:t>
            </a: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5796" y="3428537"/>
            <a:ext cx="5390865" cy="28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681760" y="1610437"/>
            <a:ext cx="6954246" cy="165137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 smtClean="0"/>
              <a:t>build.properties : </a:t>
            </a:r>
            <a:endParaRPr lang="en-US" sz="1800" dirty="0" smtClean="0"/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300" dirty="0" smtClean="0"/>
              <a:t>Refers the SBT Version you are intended to use.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3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E2A34F-5DC0-4201-BC25-8D3765064E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277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Configuration File – </a:t>
            </a:r>
            <a:r>
              <a:rPr lang="en-US" dirty="0" smtClean="0"/>
              <a:t>Build.properties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0" y="3326358"/>
            <a:ext cx="3904314" cy="115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9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228600" y="1855788"/>
            <a:ext cx="2136775" cy="1582737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725" y="1768475"/>
            <a:ext cx="6389688" cy="3611563"/>
          </a:xfrm>
        </p:spPr>
        <p:txBody>
          <a:bodyPr/>
          <a:lstStyle/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dolor sit </a:t>
            </a:r>
            <a:r>
              <a:rPr lang="en-US" sz="1800" dirty="0" err="1" smtClean="0"/>
              <a:t>amet</a:t>
            </a:r>
            <a:r>
              <a:rPr lang="en-US" sz="1800" dirty="0" smtClean="0"/>
              <a:t>, </a:t>
            </a:r>
            <a:r>
              <a:rPr lang="en-US" sz="1800" dirty="0" err="1" smtClean="0"/>
              <a:t>consectetur</a:t>
            </a:r>
            <a:r>
              <a:rPr lang="en-US" sz="1800" dirty="0" smtClean="0"/>
              <a:t>. </a:t>
            </a:r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173038" indent="-173038" eaLnBrk="1" hangingPunct="1"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indent="173038" eaLnBrk="1" hangingPunct="1"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28883-6322-490B-9A9C-3C5D638F4BD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79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This is dummy topic</a:t>
            </a:r>
          </a:p>
        </p:txBody>
      </p:sp>
    </p:spTree>
    <p:extLst>
      <p:ext uri="{BB962C8B-B14F-4D97-AF65-F5344CB8AC3E}">
        <p14:creationId xmlns:p14="http://schemas.microsoft.com/office/powerpoint/2010/main" val="31130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799</Words>
  <Application>Microsoft Office PowerPoint</Application>
  <PresentationFormat>On-screen Show (4:3)</PresentationFormat>
  <Paragraphs>219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Office Theme</vt:lpstr>
      <vt:lpstr>1_Office Theme</vt:lpstr>
      <vt:lpstr>2_Office Theme</vt:lpstr>
      <vt:lpstr>Guidelines for Ppt Template Usage</vt:lpstr>
      <vt:lpstr>SBT - Scala Build Tool</vt:lpstr>
      <vt:lpstr>Agenda</vt:lpstr>
      <vt:lpstr>What is SBT?</vt:lpstr>
      <vt:lpstr>Project structure</vt:lpstr>
      <vt:lpstr>Configuration File – Build.sbt</vt:lpstr>
      <vt:lpstr>Configuration File – Plugins.sbt</vt:lpstr>
      <vt:lpstr>Configuration File – Build.properties</vt:lpstr>
      <vt:lpstr>This is dummy topic</vt:lpstr>
      <vt:lpstr>This is dummy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topic</vt:lpstr>
      <vt:lpstr>This is dummy title  </vt:lpstr>
      <vt:lpstr>This is dummy title</vt:lpstr>
      <vt:lpstr>This is dummy title</vt:lpstr>
      <vt:lpstr>PowerPoint Presentation</vt:lpstr>
      <vt:lpstr>PowerPoint Presentation</vt:lpstr>
      <vt:lpstr>This is dummy title</vt:lpstr>
      <vt:lpstr>This is dummy title</vt:lpstr>
      <vt:lpstr>SBT - Scala Build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dummy topic</vt:lpstr>
      <vt:lpstr>This is dummy title</vt:lpstr>
      <vt:lpstr>This is dummy headline</vt:lpstr>
      <vt:lpstr>This is dummy topic</vt:lpstr>
      <vt:lpstr>This is dummy topic</vt:lpstr>
      <vt:lpstr>This is dummy topic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Rashmit Rathod</dc:creator>
  <cp:lastModifiedBy>Rashmit Rathod</cp:lastModifiedBy>
  <cp:revision>399</cp:revision>
  <dcterms:created xsi:type="dcterms:W3CDTF">2009-07-20T04:26:09Z</dcterms:created>
  <dcterms:modified xsi:type="dcterms:W3CDTF">2015-07-28T09:54:52Z</dcterms:modified>
</cp:coreProperties>
</file>