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44"/>
  </p:notesMasterIdLst>
  <p:handoutMasterIdLst>
    <p:handoutMasterId r:id="rId45"/>
  </p:handoutMasterIdLst>
  <p:sldIdLst>
    <p:sldId id="256" r:id="rId4"/>
    <p:sldId id="262" r:id="rId5"/>
    <p:sldId id="268" r:id="rId6"/>
    <p:sldId id="280" r:id="rId7"/>
    <p:sldId id="279" r:id="rId8"/>
    <p:sldId id="296" r:id="rId9"/>
    <p:sldId id="300" r:id="rId10"/>
    <p:sldId id="297" r:id="rId11"/>
    <p:sldId id="298" r:id="rId12"/>
    <p:sldId id="289" r:id="rId13"/>
    <p:sldId id="301" r:id="rId14"/>
    <p:sldId id="295" r:id="rId15"/>
    <p:sldId id="293" r:id="rId16"/>
    <p:sldId id="290" r:id="rId17"/>
    <p:sldId id="291" r:id="rId18"/>
    <p:sldId id="294" r:id="rId19"/>
    <p:sldId id="292" r:id="rId20"/>
    <p:sldId id="282" r:id="rId21"/>
    <p:sldId id="281" r:id="rId22"/>
    <p:sldId id="257" r:id="rId23"/>
    <p:sldId id="258" r:id="rId24"/>
    <p:sldId id="259" r:id="rId25"/>
    <p:sldId id="274" r:id="rId26"/>
    <p:sldId id="275" r:id="rId27"/>
    <p:sldId id="260" r:id="rId28"/>
    <p:sldId id="261" r:id="rId29"/>
    <p:sldId id="277" r:id="rId30"/>
    <p:sldId id="278" r:id="rId31"/>
    <p:sldId id="284" r:id="rId32"/>
    <p:sldId id="288" r:id="rId33"/>
    <p:sldId id="285" r:id="rId34"/>
    <p:sldId id="286" r:id="rId35"/>
    <p:sldId id="287" r:id="rId36"/>
    <p:sldId id="263" r:id="rId37"/>
    <p:sldId id="265" r:id="rId38"/>
    <p:sldId id="267" r:id="rId39"/>
    <p:sldId id="269" r:id="rId40"/>
    <p:sldId id="270" r:id="rId41"/>
    <p:sldId id="271" r:id="rId42"/>
    <p:sldId id="27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3773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Execution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Three modes of executing SBT commands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Interactive Mode (</a:t>
            </a:r>
            <a:r>
              <a:rPr lang="en-US" sz="1800" i="1" dirty="0" smtClean="0"/>
              <a:t>&gt;compile</a:t>
            </a:r>
            <a:r>
              <a:rPr lang="en-US" sz="1800" dirty="0" smtClean="0"/>
              <a:t>        </a:t>
            </a:r>
            <a:r>
              <a:rPr lang="en-US" sz="1800" i="1" dirty="0" smtClean="0"/>
              <a:t>–</a:t>
            </a:r>
            <a:r>
              <a:rPr lang="en-US" sz="1800" dirty="0" smtClean="0"/>
              <a:t> on interactive shell)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Batch Mode         (</a:t>
            </a:r>
            <a:r>
              <a:rPr lang="en-US" sz="1800" i="1" dirty="0" smtClean="0"/>
              <a:t>&gt;sbt compile  – </a:t>
            </a:r>
            <a:r>
              <a:rPr lang="en-US" sz="1800" dirty="0" smtClean="0"/>
              <a:t>on command prompt)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Triggered Mode   (</a:t>
            </a:r>
            <a:r>
              <a:rPr lang="en-US" sz="1800" i="1" dirty="0"/>
              <a:t>&gt;~compile </a:t>
            </a:r>
            <a:r>
              <a:rPr lang="en-US" sz="1800" i="1" dirty="0" smtClean="0"/>
              <a:t>    – </a:t>
            </a:r>
            <a:r>
              <a:rPr lang="en-US" sz="1800" dirty="0" smtClean="0"/>
              <a:t>on Interactive shell)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</a:t>
            </a: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TaskKey</a:t>
            </a: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InputKey</a:t>
            </a: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err="1" smtClean="0"/>
              <a:t>build.sbt</a:t>
            </a:r>
            <a:r>
              <a:rPr lang="en-US" sz="1800" b="1" dirty="0" smtClean="0"/>
              <a:t>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942</Words>
  <Application>Microsoft Office PowerPoint</Application>
  <PresentationFormat>On-screen Show (4:3)</PresentationFormat>
  <Paragraphs>255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1_Office Theme</vt:lpstr>
      <vt:lpstr>2_Office Theme</vt:lpstr>
      <vt:lpstr>Guidelines for Ppt Template Usage</vt:lpstr>
      <vt:lpstr>SBT - Scala Build Tool</vt:lpstr>
      <vt:lpstr>Agenda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Execution Modes</vt:lpstr>
      <vt:lpstr>This is dummy topic</vt:lpstr>
      <vt:lpstr>This is dummy topic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442</cp:revision>
  <dcterms:created xsi:type="dcterms:W3CDTF">2009-07-20T04:26:09Z</dcterms:created>
  <dcterms:modified xsi:type="dcterms:W3CDTF">2015-07-29T06:19:36Z</dcterms:modified>
</cp:coreProperties>
</file>