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7" r:id="rId3"/>
    <p:sldId id="258" r:id="rId4"/>
    <p:sldId id="263" r:id="rId5"/>
    <p:sldId id="264" r:id="rId6"/>
    <p:sldId id="262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EC83-F939-4F78-BA98-7F07632CE84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F7FD-B695-46EA-9CD4-0135B6187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9D2A8-80AF-A04A-8712-B8C3DD67BF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3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11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7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9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59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0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4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14401"/>
            <a:ext cx="7772400" cy="1539551"/>
          </a:xfrm>
        </p:spPr>
        <p:txBody>
          <a:bodyPr>
            <a:noAutofit/>
          </a:bodyPr>
          <a:lstStyle/>
          <a:p>
            <a:r>
              <a:rPr lang="en-US" sz="72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BUBBLE SMASH</a:t>
            </a:r>
            <a:r>
              <a:rPr lang="en-US" sz="54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892" y="3802916"/>
            <a:ext cx="3439648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Team : 9  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Rashmi </a:t>
            </a:r>
            <a:r>
              <a:rPr lang="en-US" dirty="0" err="1">
                <a:solidFill>
                  <a:schemeClr val="bg1"/>
                </a:solidFill>
              </a:rPr>
              <a:t>Tripathi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Ankita Wankhede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Manasa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Reddy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err="1"/>
              <a:t>Saijyothi</a:t>
            </a:r>
            <a:r>
              <a:rPr lang="en-US" dirty="0"/>
              <a:t> </a:t>
            </a:r>
            <a:r>
              <a:rPr lang="en-US" dirty="0" err="1"/>
              <a:t>Gudibandi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64" y="0"/>
            <a:ext cx="8213035" cy="1721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/>
            </a:b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026" y="1103243"/>
            <a:ext cx="9670774" cy="4631635"/>
          </a:xfrm>
        </p:spPr>
        <p:txBody>
          <a:bodyPr>
            <a:normAutofit fontScale="32500" lnSpcReduction="20000"/>
          </a:bodyPr>
          <a:lstStyle/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This project aims at game development in android studio for android phones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      and tablets.</a:t>
            </a: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endParaRPr lang="en-US" sz="6200" dirty="0">
              <a:latin typeface="+mn-lt"/>
            </a:endParaRP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 The aim is to develop an interactive game for mobile platform in android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 	studios and add new features using the technologies we get acquainted during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our course term</a:t>
            </a: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endParaRPr lang="en-US" sz="62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There will be a bubble running at random speed on your phone and user needs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to tap on that bubble to smash it. There will be three levels: Easy, Intermediate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and Expert.</a:t>
            </a: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endParaRPr lang="en-US" sz="62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0072BC"/>
              </a:buClr>
              <a:buFont typeface="Wingdings" panose="05000000000000000000" pitchFamily="2" charset="2"/>
              <a:buChar char="Ø"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The rules of the bubble game are simple, you need to blast as many bubbles as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possible, the more you pop, the higher your score is, Sounds easy? Rest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assured that people are spending hours blasting those bubbles and having the</a:t>
            </a:r>
          </a:p>
          <a:p>
            <a:pPr marL="0" indent="0">
              <a:buClr>
                <a:srgbClr val="0072BC"/>
              </a:buClr>
              <a:buNone/>
            </a:pPr>
            <a:r>
              <a:rPr lang="en-US" sz="6200" dirty="0">
                <a:latin typeface="+mn-lt"/>
                <a:cs typeface="Times New Roman" panose="02020603050405020304" pitchFamily="18" charset="0"/>
              </a:rPr>
              <a:t>	time of their lives.</a:t>
            </a:r>
          </a:p>
          <a:p>
            <a:pPr marL="0" indent="0">
              <a:buClr>
                <a:srgbClr val="0072BC"/>
              </a:buClr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2BC"/>
              </a:buClr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465" y="1727805"/>
            <a:ext cx="2664309" cy="1123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49" y="3278715"/>
            <a:ext cx="1721747" cy="198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84" y="3730051"/>
            <a:ext cx="1946620" cy="2125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804" y="1300523"/>
            <a:ext cx="4539698" cy="197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64" y="3278715"/>
            <a:ext cx="3686175" cy="2867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687489"/>
            <a:ext cx="2084014" cy="11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87" y="264699"/>
            <a:ext cx="11204713" cy="7490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26" y="1116681"/>
            <a:ext cx="6510131" cy="52379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User can create a new account or signup with Facebook or play as a guest. Successfully Login brings the user to the level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 User details will be stored in Mongo DB once the user successfully registers himself in the application.</a:t>
            </a:r>
          </a:p>
          <a:p>
            <a:pPr marL="0" indent="0">
              <a:buNone/>
            </a:pPr>
            <a:endParaRPr lang="en-US" sz="4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73" y="1013791"/>
            <a:ext cx="2710688" cy="48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2" y="1053549"/>
            <a:ext cx="4691270" cy="46958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 User will be able to select any level (Easy, Intermediate and Expert). Also user can get details about the game rules on clicking help option available in the level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User can also like our application on Facebook also he can share the link of this app.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User can rate and review our application on clicking rate button on the level Page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User can update their profile in the settings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91" y="969944"/>
            <a:ext cx="3121277" cy="4914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33" y="969944"/>
            <a:ext cx="2833303" cy="47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4" y="1043609"/>
            <a:ext cx="5253098" cy="4452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First image on the right displays the Game Page where the Player will take actions, and the score will be updated dynamically.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Second image displays the Final summary page once the game ends for player.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74" y="884583"/>
            <a:ext cx="2621700" cy="443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41" y="854768"/>
            <a:ext cx="2519303" cy="44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5652" y="2117035"/>
            <a:ext cx="43068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THANK YOU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sym typeface="Wingdings" panose="05000000000000000000" pitchFamily="2" charset="2"/>
              </a:rPr>
              <a:t>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667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216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Wingdings</vt:lpstr>
      <vt:lpstr>Custom Design</vt:lpstr>
      <vt:lpstr>Office Theme</vt:lpstr>
      <vt:lpstr>BUBBLE SMASH </vt:lpstr>
      <vt:lpstr>INTRODUCTION </vt:lpstr>
      <vt:lpstr>TOOLS AND TECHNOLOGY</vt:lpstr>
      <vt:lpstr>GAME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Spark4Mind </dc:title>
  <dc:creator>Nagabhushan, Megha  . (UMKC-Student)</dc:creator>
  <cp:lastModifiedBy>Ankita Wankhede</cp:lastModifiedBy>
  <cp:revision>46</cp:revision>
  <dcterms:created xsi:type="dcterms:W3CDTF">2016-12-06T01:34:39Z</dcterms:created>
  <dcterms:modified xsi:type="dcterms:W3CDTF">2016-12-08T02:31:38Z</dcterms:modified>
</cp:coreProperties>
</file>