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73" r:id="rId3"/>
    <p:sldId id="260" r:id="rId4"/>
    <p:sldId id="291" r:id="rId5"/>
    <p:sldId id="293" r:id="rId6"/>
    <p:sldId id="302" r:id="rId7"/>
    <p:sldId id="286" r:id="rId8"/>
    <p:sldId id="295" r:id="rId9"/>
    <p:sldId id="297" r:id="rId10"/>
    <p:sldId id="298" r:id="rId11"/>
    <p:sldId id="300" r:id="rId12"/>
    <p:sldId id="296" r:id="rId13"/>
    <p:sldId id="299" r:id="rId14"/>
    <p:sldId id="303" r:id="rId15"/>
    <p:sldId id="288" r:id="rId16"/>
    <p:sldId id="261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61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DCCF6-8A87-43EC-AEE1-4A76C228272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90115-B660-4D79-BC41-392E7A46B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jp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6339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 Analysis</a:t>
            </a:r>
            <a:endParaRPr 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6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Rashmi Tripathi,</a:t>
            </a:r>
          </a:p>
          <a:p>
            <a:r>
              <a:rPr lang="en-US" sz="5600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Knowledge Discovery and Management</a:t>
            </a:r>
            <a:endParaRPr lang="en-US" sz="5600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56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Dept. of Computer Science</a:t>
            </a:r>
          </a:p>
          <a:p>
            <a:r>
              <a:rPr lang="en-US" sz="56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School of Computing and Engineering</a:t>
            </a:r>
          </a:p>
          <a:p>
            <a:r>
              <a:rPr lang="en-US" sz="56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University of Missouri – Kansas </a:t>
            </a:r>
            <a:r>
              <a:rPr lang="en-US" sz="57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77110"/>
            <a:ext cx="63817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using Random Forest and Naïve Bayes</a:t>
            </a:r>
            <a:endParaRPr lang="en-US" sz="35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29" b="-46429"/>
          <a:stretch/>
        </p:blipFill>
        <p:spPr>
          <a:xfrm>
            <a:off x="1209040" y="2786221"/>
            <a:ext cx="2336800" cy="1280160"/>
          </a:xfrm>
        </p:spPr>
      </p:pic>
      <p:sp>
        <p:nvSpPr>
          <p:cNvPr id="5" name="Oval 4"/>
          <p:cNvSpPr/>
          <p:nvPr/>
        </p:nvSpPr>
        <p:spPr>
          <a:xfrm>
            <a:off x="616017" y="2136808"/>
            <a:ext cx="4167739" cy="35709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Naïve Bayes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0" b="-60000"/>
          <a:stretch/>
        </p:blipFill>
        <p:spPr>
          <a:xfrm>
            <a:off x="6085238" y="2887821"/>
            <a:ext cx="1612900" cy="12192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832919" y="2289208"/>
            <a:ext cx="4167739" cy="35709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1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388"/>
            <a:ext cx="8229600" cy="1143000"/>
          </a:xfrm>
        </p:spPr>
        <p:txBody>
          <a:bodyPr/>
          <a:lstStyle/>
          <a:p>
            <a:r>
              <a:rPr lang="en-US" dirty="0" smtClean="0"/>
              <a:t>Output- Ontology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11166"/>
            <a:ext cx="8229600" cy="4803007"/>
          </a:xfrm>
        </p:spPr>
      </p:pic>
    </p:spTree>
    <p:extLst>
      <p:ext uri="{BB962C8B-B14F-4D97-AF65-F5344CB8AC3E}">
        <p14:creationId xmlns:p14="http://schemas.microsoft.com/office/powerpoint/2010/main" val="294266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Triplets Generation- Manual one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5" y="1417638"/>
            <a:ext cx="7927975" cy="4995512"/>
          </a:xfrm>
        </p:spPr>
      </p:pic>
    </p:spTree>
    <p:extLst>
      <p:ext uri="{BB962C8B-B14F-4D97-AF65-F5344CB8AC3E}">
        <p14:creationId xmlns:p14="http://schemas.microsoft.com/office/powerpoint/2010/main" val="119836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BBC news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Q/A model was successful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4" y="2627697"/>
            <a:ext cx="7825339" cy="32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2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07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+mn-lt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823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As variables are random in nature, need to figure out a way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How to treat </a:t>
            </a: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inner classes</a:t>
            </a:r>
            <a:endParaRPr lang="en-US" sz="2400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What about other members of python file ?How to extract information from them. </a:t>
            </a:r>
            <a:endParaRPr lang="en-US" sz="2400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How to work with complex ontology with more than 1000 individuals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+mn-lt"/>
            </a:endParaRPr>
          </a:p>
          <a:p>
            <a:endParaRPr lang="en-US" sz="2000" dirty="0">
              <a:solidFill>
                <a:schemeClr val="accent1"/>
              </a:solidFill>
              <a:latin typeface="+mn-lt"/>
            </a:endParaRPr>
          </a:p>
          <a:p>
            <a:endParaRPr lang="en-US" sz="2000" dirty="0">
              <a:solidFill>
                <a:schemeClr val="accent1"/>
              </a:solidFill>
              <a:latin typeface="+mn-lt"/>
            </a:endParaRPr>
          </a:p>
          <a:p>
            <a:endParaRPr lang="en-US" sz="2000" dirty="0">
              <a:solidFill>
                <a:schemeClr val="accent1"/>
              </a:solidFill>
              <a:latin typeface="+mn-lt"/>
            </a:endParaRPr>
          </a:p>
          <a:p>
            <a:pPr lvl="1"/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endParaRPr lang="en-US" sz="20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498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ommunity.uservoice.com/wp-content/uploads/benefits-of-effective-questions-800x448-300x168.jpg">
            <a:extLst>
              <a:ext uri="{FF2B5EF4-FFF2-40B4-BE49-F238E27FC236}">
                <a16:creationId xmlns="" xmlns:a16="http://schemas.microsoft.com/office/drawing/2014/main" id="{A236FD02-B602-40D8-A828-C14BB7BF2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95" y="1192491"/>
            <a:ext cx="7197365" cy="392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8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arvindbajajjackpotking.com/wp-content/uploads/2017/01/thank-you-394180_960_720.png">
            <a:extLst>
              <a:ext uri="{FF2B5EF4-FFF2-40B4-BE49-F238E27FC236}">
                <a16:creationId xmlns="" xmlns:a16="http://schemas.microsoft.com/office/drawing/2014/main" id="{C260BA95-524E-48F8-A8FE-2ABF4A0CD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39" y="622169"/>
            <a:ext cx="8036351" cy="578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3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13" y="795130"/>
            <a:ext cx="8229600" cy="5287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5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r>
              <a:rPr lang="en-US" sz="25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5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sz="25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Creation</a:t>
            </a:r>
          </a:p>
          <a:p>
            <a:r>
              <a:rPr lang="en-US" sz="25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r>
              <a:rPr lang="en-US" sz="25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25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2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210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  <a:latin typeface="+mn-lt"/>
              </a:rPr>
              <a:t>Problem </a:t>
            </a: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Statement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Everyday new </a:t>
            </a:r>
            <a:r>
              <a:rPr lang="en-US" sz="3200" dirty="0" err="1" smtClean="0">
                <a:solidFill>
                  <a:schemeClr val="accent1"/>
                </a:solidFill>
                <a:latin typeface="+mn-lt"/>
              </a:rPr>
              <a:t>sourcecodes</a:t>
            </a: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 are getting launched in the market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Github promotes open </a:t>
            </a:r>
            <a:r>
              <a:rPr lang="en-US" sz="3200" dirty="0" err="1" smtClean="0">
                <a:solidFill>
                  <a:schemeClr val="accent1"/>
                </a:solidFill>
                <a:latin typeface="+mn-lt"/>
              </a:rPr>
              <a:t>sourcecode</a:t>
            </a: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 sharing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How to get equipped with latest technology?</a:t>
            </a:r>
          </a:p>
          <a:p>
            <a:pPr marL="457200" lvl="1" indent="0">
              <a:buNone/>
            </a:pPr>
            <a:endParaRPr lang="en-US" sz="3200" dirty="0">
              <a:solidFill>
                <a:schemeClr val="accent1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14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35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210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Knowledge graph generation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Any source code follows a pattern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We picked up Tensorflow open source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It is in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Python consists  of different files in packages</a:t>
            </a:r>
          </a:p>
          <a:p>
            <a:pPr marL="457200" lvl="1" indent="0">
              <a:buNone/>
            </a:pPr>
            <a:endParaRPr lang="en-US" sz="3200" dirty="0" smtClean="0">
              <a:solidFill>
                <a:schemeClr val="accent1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3200" dirty="0">
              <a:solidFill>
                <a:schemeClr val="accent1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62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dirty="0"/>
          </a:p>
        </p:txBody>
      </p:sp>
      <p:pic>
        <p:nvPicPr>
          <p:cNvPr id="4" name="Picture 3" descr="Image result for JAVA">
            <a:extLst>
              <a:ext uri="{FF2B5EF4-FFF2-40B4-BE49-F238E27FC236}">
                <a16:creationId xmlns:lc="http://schemas.openxmlformats.org/drawingml/2006/lockedCanvas" xmlns:a16="http://schemas.microsoft.com/office/drawing/2014/main" xmlns="" id="{4B77E8A4-296D-4F9D-AF4B-835821B8E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9219" y="2321248"/>
            <a:ext cx="2113841" cy="211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spark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8158" y="4435089"/>
            <a:ext cx="2113841" cy="1124383"/>
          </a:xfrm>
          <a:prstGeom prst="rect">
            <a:avLst/>
          </a:prstGeom>
        </p:spPr>
      </p:pic>
      <p:pic>
        <p:nvPicPr>
          <p:cNvPr id="6" name="Picture 5" descr="Image result for scala">
            <a:extLst>
              <a:ext uri="{FF2B5EF4-FFF2-40B4-BE49-F238E27FC236}">
                <a16:creationId xmlns:lc="http://schemas.openxmlformats.org/drawingml/2006/lockedCanvas" xmlns:a16="http://schemas.microsoft.com/office/drawing/2014/main" xmlns="" id="{349DD724-AB20-4BBF-BBD8-78A078BE4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15079" y="1382503"/>
            <a:ext cx="2113842" cy="93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protege">
            <a:extLst>
              <a:ext uri="{FF2B5EF4-FFF2-40B4-BE49-F238E27FC236}">
                <a16:creationId xmlns:lc="http://schemas.openxmlformats.org/drawingml/2006/lockedCanvas" xmlns:a16="http://schemas.microsoft.com/office/drawing/2014/main" xmlns="" id="{2CC34A2E-E5B8-41AC-A26C-8B732D251BD7}"/>
              </a:ext>
            </a:extLst>
          </p:cNvPr>
          <p:cNvPicPr>
            <a:picLocks noGrp="1"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28921" y="2423196"/>
            <a:ext cx="1549743" cy="154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intellij">
            <a:extLst>
              <a:ext uri="{FF2B5EF4-FFF2-40B4-BE49-F238E27FC236}">
                <a16:creationId xmlns:lc="http://schemas.openxmlformats.org/drawingml/2006/lockedCanvas" xmlns:a16="http://schemas.microsoft.com/office/drawing/2014/main" xmlns="" id="{A05ED455-933B-4879-A68C-E73671F3F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26531" y="4650547"/>
            <a:ext cx="1277261" cy="127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674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4979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accent1"/>
                </a:solidFill>
                <a:latin typeface="+mn-lt"/>
              </a:rPr>
              <a:t>Architecture</a:t>
            </a:r>
            <a:endParaRPr lang="en-US" sz="3500" b="1" dirty="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0393" y="1383541"/>
            <a:ext cx="8701238" cy="5075404"/>
            <a:chOff x="221380" y="1397979"/>
            <a:chExt cx="8701238" cy="5075404"/>
          </a:xfrm>
        </p:grpSpPr>
        <p:sp>
          <p:nvSpPr>
            <p:cNvPr id="6" name="Rectangle 5"/>
            <p:cNvSpPr/>
            <p:nvPr/>
          </p:nvSpPr>
          <p:spPr>
            <a:xfrm>
              <a:off x="457200" y="1684421"/>
              <a:ext cx="2295625" cy="6641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RAW DATA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24187" y="1673191"/>
              <a:ext cx="1147813" cy="6641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NLP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 flipV="1">
              <a:off x="2752825" y="2005263"/>
              <a:ext cx="671362" cy="112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</p:cNvCxnSpPr>
            <p:nvPr/>
          </p:nvCxnSpPr>
          <p:spPr>
            <a:xfrm>
              <a:off x="4572000" y="2005263"/>
              <a:ext cx="17517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323798" y="1673190"/>
              <a:ext cx="2295625" cy="6641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Topic Discovery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91175" y="2701488"/>
              <a:ext cx="2295625" cy="6641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Triplets Extraction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" y="4961823"/>
              <a:ext cx="2295625" cy="6641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Question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endCxn id="13" idx="1"/>
            </p:cNvCxnSpPr>
            <p:nvPr/>
          </p:nvCxnSpPr>
          <p:spPr>
            <a:xfrm>
              <a:off x="5062888" y="2348564"/>
              <a:ext cx="1328287" cy="6849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391175" y="3718555"/>
              <a:ext cx="2295625" cy="6641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Ontology Creation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7" idx="2"/>
              <a:endCxn id="18" idx="1"/>
            </p:cNvCxnSpPr>
            <p:nvPr/>
          </p:nvCxnSpPr>
          <p:spPr>
            <a:xfrm>
              <a:off x="3998094" y="2337334"/>
              <a:ext cx="2393081" cy="17132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21380" y="1397979"/>
              <a:ext cx="8701238" cy="3135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14" idx="3"/>
            </p:cNvCxnSpPr>
            <p:nvPr/>
          </p:nvCxnSpPr>
          <p:spPr>
            <a:xfrm flipV="1">
              <a:off x="2752825" y="5263021"/>
              <a:ext cx="1105703" cy="308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858528" y="4961823"/>
              <a:ext cx="2295625" cy="6641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NLP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98117" y="4992697"/>
              <a:ext cx="2295625" cy="6641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Get answer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endCxn id="25" idx="0"/>
            </p:cNvCxnSpPr>
            <p:nvPr/>
          </p:nvCxnSpPr>
          <p:spPr>
            <a:xfrm>
              <a:off x="7661709" y="4566188"/>
              <a:ext cx="84221" cy="4265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3"/>
              <a:endCxn id="25" idx="1"/>
            </p:cNvCxnSpPr>
            <p:nvPr/>
          </p:nvCxnSpPr>
          <p:spPr>
            <a:xfrm>
              <a:off x="6154153" y="5293895"/>
              <a:ext cx="443964" cy="308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6556006" y="5809240"/>
              <a:ext cx="2295625" cy="6641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Display Answer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 flipH="1">
              <a:off x="7703819" y="5571422"/>
              <a:ext cx="5613" cy="2378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>
            <a:off x="3157086" y="2205700"/>
            <a:ext cx="144379" cy="88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87854" y="3365631"/>
            <a:ext cx="139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Stop words removal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827670" y="1673189"/>
            <a:ext cx="1147813" cy="664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TFIDF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21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Creation</a:t>
            </a:r>
            <a:endParaRPr lang="en-US" sz="35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176" y="970785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Created our own dataset using one main package of Tensorflow. It contains 60% of code.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                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Python files may contain </a:t>
            </a:r>
          </a:p>
          <a:p>
            <a:pPr marL="457200" lvl="1" indent="0">
              <a:buNone/>
            </a:pPr>
            <a:endParaRPr lang="en-US" sz="3200" dirty="0" smtClean="0">
              <a:solidFill>
                <a:schemeClr val="accent1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3200" dirty="0">
              <a:solidFill>
                <a:schemeClr val="accent1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1146" y="4065275"/>
            <a:ext cx="2396690" cy="9198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10438" y="4013390"/>
            <a:ext cx="2396690" cy="8586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1146" y="5150290"/>
            <a:ext cx="2396690" cy="7211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10438" y="5041436"/>
            <a:ext cx="2396690" cy="829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670" y="4178740"/>
            <a:ext cx="1943100" cy="1943100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011680" y="2865442"/>
            <a:ext cx="476444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/python/ops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5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view</a:t>
            </a:r>
            <a:endParaRPr lang="en-US" sz="35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02" y="1462088"/>
            <a:ext cx="6711950" cy="3657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39" y="1067586"/>
            <a:ext cx="1320800" cy="123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377" y="2525340"/>
            <a:ext cx="28511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5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 : Top 20 topics</a:t>
            </a:r>
            <a:endParaRPr lang="en-US" sz="35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58" y="1712403"/>
            <a:ext cx="5340350" cy="4051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27" y="1712403"/>
            <a:ext cx="47053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5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225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Helvetica</vt:lpstr>
      <vt:lpstr>Times New Roman</vt:lpstr>
      <vt:lpstr>Wingdings</vt:lpstr>
      <vt:lpstr>Office Theme</vt:lpstr>
      <vt:lpstr>Custom Design</vt:lpstr>
      <vt:lpstr>Tensorflow Analysis</vt:lpstr>
      <vt:lpstr>PowerPoint Presentation</vt:lpstr>
      <vt:lpstr>Introduction</vt:lpstr>
      <vt:lpstr>Solution</vt:lpstr>
      <vt:lpstr>Tools and Technologies</vt:lpstr>
      <vt:lpstr>Architecture</vt:lpstr>
      <vt:lpstr>Dataset Creation</vt:lpstr>
      <vt:lpstr>Dataset view</vt:lpstr>
      <vt:lpstr>LDA : Top 20 topics</vt:lpstr>
      <vt:lpstr>Classification using Random Forest and Naïve Bayes</vt:lpstr>
      <vt:lpstr>Output- Ontology</vt:lpstr>
      <vt:lpstr>Triplets Generation- Manual one</vt:lpstr>
      <vt:lpstr>With BBC news dataset</vt:lpstr>
      <vt:lpstr>Future Work</vt:lpstr>
      <vt:lpstr>PowerPoint Presentation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Puchu</cp:lastModifiedBy>
  <cp:revision>143</cp:revision>
  <dcterms:created xsi:type="dcterms:W3CDTF">2014-01-29T16:47:28Z</dcterms:created>
  <dcterms:modified xsi:type="dcterms:W3CDTF">2017-07-26T21:33:53Z</dcterms:modified>
</cp:coreProperties>
</file>