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00E-7D42-4B9F-8306-61C198590030}" type="datetime4">
              <a:rPr lang="en-US" smtClean="0"/>
              <a:t>May 4, 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8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0D4A-442A-478D-9187-E653A7051DFC}" type="datetime4">
              <a:rPr lang="en-US" smtClean="0"/>
              <a:t>May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42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AC84-6A47-43E5-9DB9-3A24CF4DCF55}" type="datetime4">
              <a:rPr lang="en-US" smtClean="0"/>
              <a:t>May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4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F388-A106-4125-8BAC-A86097ACAC01}" type="datetime4">
              <a:rPr lang="en-US" smtClean="0"/>
              <a:t>May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D13-256A-467E-944A-3E645D50F505}" type="datetime4">
              <a:rPr lang="en-US" smtClean="0"/>
              <a:t>May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74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B68B-F0CE-42BF-84B1-86D74763A43D}" type="datetime4">
              <a:rPr lang="en-US" smtClean="0"/>
              <a:t>May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79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786-3E93-4CC3-8898-F602688229C1}" type="datetime4">
              <a:rPr lang="en-US" smtClean="0"/>
              <a:t>May 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46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3BF4-DA67-4193-9111-4C1E4C1CE33A}" type="datetime4">
              <a:rPr lang="en-US" smtClean="0"/>
              <a:t>May 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37EA9-4974-4B3E-9D30-8598D64B62D1}" type="datetime4">
              <a:rPr lang="en-US" smtClean="0"/>
              <a:t>May 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BCB2-A660-49F7-AF21-D73D6F2244E6}" type="datetime4">
              <a:rPr lang="en-US" smtClean="0"/>
              <a:t>May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34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1B39-3DB8-401B-B1C7-82AA243D6BAB}" type="datetime4">
              <a:rPr lang="en-US" smtClean="0"/>
              <a:t>May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7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CB612DC-7EA2-43B0-A575-A2D8C97795F2}" type="datetime4">
              <a:rPr lang="en-US" smtClean="0"/>
              <a:t>May 4, 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68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35224" y="3003140"/>
            <a:ext cx="8647176" cy="3321459"/>
          </a:xfrm>
        </p:spPr>
        <p:txBody>
          <a:bodyPr/>
          <a:lstStyle/>
          <a:p>
            <a:pPr lvl="5"/>
            <a:endParaRPr lang="en-US" dirty="0"/>
          </a:p>
          <a:p>
            <a:pPr lvl="5"/>
            <a:endParaRPr lang="en-US" dirty="0"/>
          </a:p>
          <a:p>
            <a:pPr marL="2286000" lvl="8" indent="0" algn="r">
              <a:buNone/>
            </a:pPr>
            <a:r>
              <a:rPr lang="en-US" sz="2500" b="1" dirty="0"/>
              <a:t>Presented By,</a:t>
            </a:r>
          </a:p>
          <a:p>
            <a:pPr marL="2286000" lvl="8" indent="0" algn="r">
              <a:buNone/>
            </a:pPr>
            <a:r>
              <a:rPr lang="en-US" sz="2500" i="1" dirty="0">
                <a:solidFill>
                  <a:schemeClr val="accent1">
                    <a:lumMod val="50000"/>
                  </a:schemeClr>
                </a:solidFill>
              </a:rPr>
              <a:t>Megha Nagabhushan,</a:t>
            </a:r>
          </a:p>
          <a:p>
            <a:pPr marL="2286000" lvl="8" indent="0" algn="r">
              <a:buNone/>
            </a:pPr>
            <a:r>
              <a:rPr lang="en-US" sz="2500" i="1" dirty="0">
                <a:solidFill>
                  <a:schemeClr val="accent1">
                    <a:lumMod val="50000"/>
                  </a:schemeClr>
                </a:solidFill>
              </a:rPr>
              <a:t>Rashmi Tripathi</a:t>
            </a:r>
          </a:p>
          <a:p>
            <a:pPr marL="2286000" lvl="8" indent="0" algn="r">
              <a:buNone/>
            </a:pPr>
            <a:endParaRPr lang="en-US" sz="2500" dirty="0">
              <a:solidFill>
                <a:schemeClr val="accent1">
                  <a:lumMod val="50000"/>
                </a:schemeClr>
              </a:solidFill>
            </a:endParaRPr>
          </a:p>
          <a:p>
            <a:pPr marL="2286000" lvl="8" indent="0">
              <a:buNone/>
            </a:pPr>
            <a:endParaRPr lang="en-US" sz="25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8160" y="1791362"/>
            <a:ext cx="10972800" cy="21353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Deep Learning about Deep Learning    Projects</a:t>
            </a:r>
            <a:br>
              <a:rPr lang="en-US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90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05F388-A106-4125-8BAC-A86097ACAC01}" type="datetime4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May 4, 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4121" y="3088221"/>
            <a:ext cx="10972800" cy="4389120"/>
          </a:xfrm>
        </p:spPr>
        <p:txBody>
          <a:bodyPr/>
          <a:lstStyle/>
          <a:p>
            <a:r>
              <a:rPr lang="en-US" dirty="0"/>
              <a:t>Lack of understanding</a:t>
            </a:r>
          </a:p>
          <a:p>
            <a:r>
              <a:rPr lang="en-US" dirty="0"/>
              <a:t>Lot of unfamiliar concepts</a:t>
            </a:r>
          </a:p>
          <a:p>
            <a:r>
              <a:rPr lang="en-US" dirty="0"/>
              <a:t>Time consuming</a:t>
            </a:r>
          </a:p>
          <a:p>
            <a:r>
              <a:rPr lang="en-US" dirty="0"/>
              <a:t>Less Productivity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8562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8" y="3180080"/>
            <a:ext cx="460375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Architecture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48680"/>
            <a:ext cx="8229600" cy="60486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None/>
              <a:tabLst/>
              <a:defRPr/>
            </a:pPr>
            <a:endParaRPr kumimoji="0" lang="en-I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None/>
              <a:tabLst/>
              <a:defRPr/>
            </a:pPr>
            <a:endParaRPr kumimoji="0" lang="en-IN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7624" y="2996952"/>
            <a:ext cx="7128792" cy="36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>
          <a:xfrm>
            <a:off x="2084832" y="2042680"/>
            <a:ext cx="8055864" cy="4421759"/>
            <a:chOff x="0" y="-328221"/>
            <a:chExt cx="7467600" cy="6489693"/>
          </a:xfrm>
        </p:grpSpPr>
        <p:sp>
          <p:nvSpPr>
            <p:cNvPr id="13" name="Oval 12"/>
            <p:cNvSpPr/>
            <p:nvPr/>
          </p:nvSpPr>
          <p:spPr>
            <a:xfrm>
              <a:off x="2383311" y="-328221"/>
              <a:ext cx="2478249" cy="1312727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Deep Learning Source Code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174492" y="4954464"/>
              <a:ext cx="1636776" cy="1207008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734312"/>
              <a:ext cx="173736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Code Structure Analysis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7568" y="1722120"/>
              <a:ext cx="173736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Features Extractor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55136" y="1722120"/>
              <a:ext cx="173736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30240" y="1722120"/>
              <a:ext cx="173736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50720" y="3544824"/>
              <a:ext cx="173736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Dynamic Visualization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92880" y="3544824"/>
              <a:ext cx="1737360" cy="100584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Static Visualization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21" name="Elbow Connector 20"/>
            <p:cNvCxnSpPr>
              <a:stCxn id="13" idx="4"/>
              <a:endCxn id="15" idx="0"/>
            </p:cNvCxnSpPr>
            <p:nvPr/>
          </p:nvCxnSpPr>
          <p:spPr>
            <a:xfrm rot="5400000">
              <a:off x="1870656" y="-17470"/>
              <a:ext cx="749806" cy="2753756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15" idx="3"/>
              <a:endCxn id="16" idx="1"/>
            </p:cNvCxnSpPr>
            <p:nvPr/>
          </p:nvCxnSpPr>
          <p:spPr>
            <a:xfrm flipV="1">
              <a:off x="1737360" y="2225040"/>
              <a:ext cx="140208" cy="12192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16" idx="3"/>
              <a:endCxn id="17" idx="1"/>
            </p:cNvCxnSpPr>
            <p:nvPr/>
          </p:nvCxnSpPr>
          <p:spPr>
            <a:xfrm>
              <a:off x="3614928" y="2225040"/>
              <a:ext cx="14020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17" idx="3"/>
              <a:endCxn id="18" idx="1"/>
            </p:cNvCxnSpPr>
            <p:nvPr/>
          </p:nvCxnSpPr>
          <p:spPr>
            <a:xfrm>
              <a:off x="5492496" y="2225040"/>
              <a:ext cx="23774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" name="Elbow Connector 24"/>
            <p:cNvCxnSpPr>
              <a:stCxn id="18" idx="2"/>
              <a:endCxn id="19" idx="0"/>
            </p:cNvCxnSpPr>
            <p:nvPr/>
          </p:nvCxnSpPr>
          <p:spPr>
            <a:xfrm rot="5400000">
              <a:off x="4300728" y="1246632"/>
              <a:ext cx="816864" cy="3779520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Elbow Connector 25"/>
            <p:cNvCxnSpPr>
              <a:stCxn id="18" idx="2"/>
              <a:endCxn id="20" idx="0"/>
            </p:cNvCxnSpPr>
            <p:nvPr/>
          </p:nvCxnSpPr>
          <p:spPr>
            <a:xfrm rot="5400000">
              <a:off x="5321808" y="2267712"/>
              <a:ext cx="816864" cy="1737360"/>
            </a:xfrm>
            <a:prstGeom prst="bent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" name="Oval 26"/>
            <p:cNvSpPr/>
            <p:nvPr/>
          </p:nvSpPr>
          <p:spPr>
            <a:xfrm>
              <a:off x="140208" y="3706369"/>
              <a:ext cx="1421892" cy="993648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User Program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</p:txBody>
        </p:sp>
        <p:cxnSp>
          <p:nvCxnSpPr>
            <p:cNvPr id="28" name="Straight Arrow Connector 27"/>
            <p:cNvCxnSpPr>
              <a:stCxn id="27" idx="6"/>
            </p:cNvCxnSpPr>
            <p:nvPr/>
          </p:nvCxnSpPr>
          <p:spPr>
            <a:xfrm flipV="1">
              <a:off x="1562100" y="4128519"/>
              <a:ext cx="388619" cy="7467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Straight Arrow Connector 28"/>
            <p:cNvCxnSpPr>
              <a:stCxn id="19" idx="2"/>
              <a:endCxn id="14" idx="0"/>
            </p:cNvCxnSpPr>
            <p:nvPr/>
          </p:nvCxnSpPr>
          <p:spPr>
            <a:xfrm>
              <a:off x="2819400" y="4550664"/>
              <a:ext cx="1173480" cy="403801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/>
            <p:cNvCxnSpPr>
              <a:stCxn id="20" idx="2"/>
              <a:endCxn id="14" idx="0"/>
            </p:cNvCxnSpPr>
            <p:nvPr/>
          </p:nvCxnSpPr>
          <p:spPr>
            <a:xfrm flipH="1">
              <a:off x="3992880" y="4550664"/>
              <a:ext cx="868680" cy="403801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2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1935163"/>
            <a:ext cx="6567693" cy="453597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–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65" y="2684116"/>
            <a:ext cx="4184935" cy="2524544"/>
          </a:xfrm>
          <a:prstGeom prst="rect">
            <a:avLst/>
          </a:prstGeom>
        </p:spPr>
      </p:pic>
      <p:pic>
        <p:nvPicPr>
          <p:cNvPr id="1026" name="Picture 2" descr="Image result for scikit 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85574"/>
            <a:ext cx="1980028" cy="198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4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05343" y="2852256"/>
          <a:ext cx="10427516" cy="1956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3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Structure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Packages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Modules (Number of python files)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Classes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Still in progress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Important API’s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1356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931989"/>
            <a:ext cx="8337452" cy="1143000"/>
          </a:xfrm>
        </p:spPr>
        <p:txBody>
          <a:bodyPr>
            <a:normAutofit/>
          </a:bodyPr>
          <a:lstStyle/>
          <a:p>
            <a:r>
              <a:rPr lang="en-US" dirty="0"/>
              <a:t>Experiment 2 – Tensor Flow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13" y="931989"/>
            <a:ext cx="1560352" cy="72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Palatino Linotype</vt:lpstr>
      <vt:lpstr>Times New Roman</vt:lpstr>
      <vt:lpstr>Wingdings 2</vt:lpstr>
      <vt:lpstr>Presentation on brainstorming</vt:lpstr>
      <vt:lpstr>Deep Learning about Deep Learning    Projects </vt:lpstr>
      <vt:lpstr>Motivation</vt:lpstr>
      <vt:lpstr>Architecture</vt:lpstr>
      <vt:lpstr>Experiment 1 – Scikit Learn</vt:lpstr>
      <vt:lpstr>Experiment 2 – Tensor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about Deep Learning    Projects </dc:title>
  <dc:creator>megha nagabhushan</dc:creator>
  <cp:lastModifiedBy>megha nagabhushan</cp:lastModifiedBy>
  <cp:revision>6</cp:revision>
  <dcterms:created xsi:type="dcterms:W3CDTF">2017-05-04T17:43:14Z</dcterms:created>
  <dcterms:modified xsi:type="dcterms:W3CDTF">2017-05-04T17:49:14Z</dcterms:modified>
</cp:coreProperties>
</file>