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kcm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331" y="2733718"/>
            <a:ext cx="7766936" cy="1646302"/>
          </a:xfrm>
        </p:spPr>
        <p:txBody>
          <a:bodyPr/>
          <a:lstStyle/>
          <a:p>
            <a:r>
              <a:rPr lang="en-US" dirty="0" smtClean="0"/>
              <a:t>WASTE COLLECTION SENSOR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59" y="4380020"/>
            <a:ext cx="7766936" cy="1096899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PRESENTATION </a:t>
            </a:r>
            <a:endParaRPr lang="en-US" dirty="0"/>
          </a:p>
          <a:p>
            <a:r>
              <a:rPr lang="en-US" b="1" dirty="0"/>
              <a:t>Submitted by: Rashmi </a:t>
            </a:r>
            <a:r>
              <a:rPr lang="en-US" b="1" dirty="0" smtClean="0"/>
              <a:t>Tripathi</a:t>
            </a:r>
            <a:r>
              <a:rPr lang="en-US" b="1" dirty="0"/>
              <a:t> </a:t>
            </a:r>
            <a:r>
              <a:rPr lang="en-US" b="1" dirty="0" smtClean="0"/>
              <a:t>and Lava Kumar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05" y="-48157"/>
            <a:ext cx="2711589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login as admin and user as well as guest</a:t>
            </a:r>
          </a:p>
          <a:p>
            <a:r>
              <a:rPr lang="en-US" dirty="0" smtClean="0"/>
              <a:t>Admin can see historical data</a:t>
            </a:r>
          </a:p>
          <a:p>
            <a:r>
              <a:rPr lang="en-US" dirty="0" smtClean="0"/>
              <a:t>Admin can see truck routes in tabular and map format</a:t>
            </a:r>
          </a:p>
          <a:p>
            <a:r>
              <a:rPr lang="en-US" dirty="0" smtClean="0"/>
              <a:t>User can see condition of garbage bins around ones area</a:t>
            </a:r>
          </a:p>
          <a:p>
            <a:r>
              <a:rPr lang="en-US" dirty="0" smtClean="0"/>
              <a:t>Guest users can only see the city garbage bins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9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all bin filling rate</a:t>
            </a:r>
          </a:p>
          <a:p>
            <a:r>
              <a:rPr lang="en-US" dirty="0" smtClean="0"/>
              <a:t>Calculate expected date it will be filled</a:t>
            </a:r>
          </a:p>
          <a:p>
            <a:r>
              <a:rPr lang="en-US" dirty="0" smtClean="0"/>
              <a:t>Bins with fill rate between 90 and 100 should be prioritized on day 1</a:t>
            </a:r>
          </a:p>
          <a:p>
            <a:r>
              <a:rPr lang="en-US" dirty="0"/>
              <a:t>Bins with fill rate between </a:t>
            </a:r>
            <a:r>
              <a:rPr lang="en-US" dirty="0" smtClean="0"/>
              <a:t>80 and 90 should </a:t>
            </a:r>
            <a:r>
              <a:rPr lang="en-US" dirty="0"/>
              <a:t>be prioritized on day </a:t>
            </a:r>
            <a:r>
              <a:rPr lang="en-US" dirty="0" smtClean="0"/>
              <a:t>2 based upon their distance to respective center</a:t>
            </a:r>
          </a:p>
          <a:p>
            <a:r>
              <a:rPr lang="en-US" dirty="0" smtClean="0"/>
              <a:t>Bins below 50 should be prioritized on later days</a:t>
            </a:r>
          </a:p>
          <a:p>
            <a:r>
              <a:rPr lang="en-US" dirty="0" smtClean="0"/>
              <a:t>Maps should show level 1,2,3,4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Front-End: Ionic framework, HTML5 and CSS </a:t>
            </a:r>
          </a:p>
          <a:p>
            <a:r>
              <a:rPr lang="en-US" dirty="0"/>
              <a:t>Back-End: JavaScript and Node.js </a:t>
            </a:r>
          </a:p>
          <a:p>
            <a:r>
              <a:rPr lang="en-US" dirty="0"/>
              <a:t>Database: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data.kcmo.org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1582410"/>
            <a:ext cx="6867144" cy="4813537"/>
          </a:xfrm>
        </p:spPr>
      </p:pic>
    </p:spTree>
    <p:extLst>
      <p:ext uri="{BB962C8B-B14F-4D97-AF65-F5344CB8AC3E}">
        <p14:creationId xmlns:p14="http://schemas.microsoft.com/office/powerpoint/2010/main" val="260687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6228"/>
            <a:ext cx="9810834" cy="5183665"/>
          </a:xfrm>
        </p:spPr>
      </p:pic>
    </p:spTree>
    <p:extLst>
      <p:ext uri="{BB962C8B-B14F-4D97-AF65-F5344CB8AC3E}">
        <p14:creationId xmlns:p14="http://schemas.microsoft.com/office/powerpoint/2010/main" val="3137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216408"/>
            <a:ext cx="8596668" cy="1320800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4" y="1170432"/>
            <a:ext cx="10725234" cy="5495544"/>
          </a:xfrm>
        </p:spPr>
      </p:pic>
    </p:spTree>
    <p:extLst>
      <p:ext uri="{BB962C8B-B14F-4D97-AF65-F5344CB8AC3E}">
        <p14:creationId xmlns:p14="http://schemas.microsoft.com/office/powerpoint/2010/main" val="3787792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151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WASTE COLLECTION SENSOR SYSTEM</vt:lpstr>
      <vt:lpstr>Features</vt:lpstr>
      <vt:lpstr>Algorithm</vt:lpstr>
      <vt:lpstr>Tools and Technology</vt:lpstr>
      <vt:lpstr>Sample Data</vt:lpstr>
      <vt:lpstr>Login</vt:lpstr>
      <vt:lpstr>Home Screen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COLLECTION SENSOR SYSTEM</dc:title>
  <dc:creator>Puchu</dc:creator>
  <cp:lastModifiedBy>Puchu</cp:lastModifiedBy>
  <cp:revision>2</cp:revision>
  <dcterms:created xsi:type="dcterms:W3CDTF">2017-04-17T05:20:30Z</dcterms:created>
  <dcterms:modified xsi:type="dcterms:W3CDTF">2017-04-17T05:39:28Z</dcterms:modified>
</cp:coreProperties>
</file>