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6" autoAdjust="0"/>
  </p:normalViewPr>
  <p:slideViewPr>
    <p:cSldViewPr>
      <p:cViewPr varScale="1">
        <p:scale>
          <a:sx n="56" d="100"/>
          <a:sy n="56" d="100"/>
        </p:scale>
        <p:origin x="96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-257876" y="-313759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655834" y="7965639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321753" y="3360267"/>
            <a:ext cx="6353782" cy="1972340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662284" y="919801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7610949" y="1129254"/>
            <a:ext cx="7638521" cy="2631088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r>
                <a:rPr lang="en-IN" dirty="0"/>
                <a:t>   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53751" y="2347817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567914" y="1240532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83979" y="3641293"/>
            <a:ext cx="6357801" cy="1490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SELECTED AREA NAME</a:t>
            </a:r>
          </a:p>
          <a:p>
            <a:pPr>
              <a:spcBef>
                <a:spcPct val="0"/>
              </a:spcBef>
            </a:pPr>
            <a:r>
              <a:rPr lang="en-US" sz="3200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AI-Powered Career Guidance System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44091" y="9206796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09096" y="6227068"/>
            <a:ext cx="8292948" cy="874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Name of Leader </a:t>
            </a:r>
            <a:r>
              <a:rPr lang="en-US" sz="28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:- Rashmi Vishwakarma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21014" y="7947850"/>
            <a:ext cx="5020841" cy="360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 :- 05/09/2025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76607" y="6969418"/>
            <a:ext cx="10927900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 Address </a:t>
            </a: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:- </a:t>
            </a:r>
            <a:r>
              <a:rPr lang="en-US" sz="3200" b="1" dirty="0">
                <a:solidFill>
                  <a:srgbClr val="FFFF00"/>
                </a:solidFill>
              </a:rPr>
              <a:t>Sagar Group of Institutions - </a:t>
            </a:r>
            <a:r>
              <a:rPr lang="en-US" sz="3200" b="1" dirty="0" err="1">
                <a:solidFill>
                  <a:srgbClr val="FFFF00"/>
                </a:solidFill>
              </a:rPr>
              <a:t>SISTec</a:t>
            </a:r>
            <a:endParaRPr lang="en-US" sz="3200" b="1" dirty="0">
              <a:solidFill>
                <a:srgbClr val="FFFF00"/>
              </a:solidFill>
            </a:endParaRPr>
          </a:p>
          <a:p>
            <a:r>
              <a:rPr lang="en-US" sz="3200" b="1" dirty="0">
                <a:solidFill>
                  <a:srgbClr val="FFFF00"/>
                </a:solidFill>
              </a:rPr>
              <a:t>                                 Bhopal, Madhya Pradesh</a:t>
            </a:r>
          </a:p>
          <a:p>
            <a:br>
              <a:rPr lang="en-US" sz="2800" b="1" dirty="0"/>
            </a:br>
            <a:endParaRPr lang="en-US" sz="24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557912" y="5607184"/>
            <a:ext cx="9952311" cy="437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 :- </a:t>
            </a:r>
            <a:r>
              <a:rPr lang="en-US" sz="2800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Hacku</a:t>
            </a:r>
            <a:r>
              <a:rPr lang="en-US" sz="28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800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cators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170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problem: Students lack career guidance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 AI-powered guidance system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Impact: Better future for students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19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2759416"/>
            <a:ext cx="9074241" cy="21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confused in choosing the right career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Wrong choices = wasted time &amp; skills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personalized guidance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7306891"/>
            <a:ext cx="9074241" cy="1085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Write the motivation behind the selection of area. 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170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AI-based system for career guidance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Uses student’s marks, skills &amp; interests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Suggests best-fit career option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Approach &amp; 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170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 student data (marks, skills, interests)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Preprocess &amp; analyze inputs 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ML algorithms for prediction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guidance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Multilingual support (English + Hindi)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Easy-to-use student interface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Data-driven career recommendations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frontend: HTML / React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Backend: Python + Flask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AI/ML: Scikit-learn (Decision Tree, Random Forest)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Database: SQLite/MySQL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Expected Outcomes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Better career decisions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Reduced risk of wrong career path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Support for both rural &amp; urban students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Long-term impact on education system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170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 for prediction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Continuous learning → more accuracy over time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Explainable AI for transparency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= right direction.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Teachers/Parents = easy guidance tool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Society = skilled professionals in correct fields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265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</vt:lpstr>
      <vt:lpstr>Poppins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Ankit Vishwakarma</cp:lastModifiedBy>
  <cp:revision>38</cp:revision>
  <dcterms:created xsi:type="dcterms:W3CDTF">2006-08-16T00:00:00Z</dcterms:created>
  <dcterms:modified xsi:type="dcterms:W3CDTF">2025-09-05T17:11:06Z</dcterms:modified>
  <dc:identifier>DAGVPOy7A7Q</dc:identifier>
</cp:coreProperties>
</file>