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1" r:id="rId6"/>
    <p:sldId id="302" r:id="rId7"/>
    <p:sldId id="303" r:id="rId8"/>
    <p:sldId id="312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B2119-776F-40DA-B53E-4E7FD9487257}" v="118" dt="2022-08-25T13:11:26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11" d="100"/>
          <a:sy n="111" d="100"/>
        </p:scale>
        <p:origin x="78" y="96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on M" userId="ac6b617242ff4e3e" providerId="LiveId" clId="{D05B2119-776F-40DA-B53E-4E7FD9487257}"/>
    <pc:docChg chg="undo custSel addSld delSld modSld">
      <pc:chgData name="Rashon M" userId="ac6b617242ff4e3e" providerId="LiveId" clId="{D05B2119-776F-40DA-B53E-4E7FD9487257}" dt="2022-08-25T13:12:34.896" v="779" actId="21"/>
      <pc:docMkLst>
        <pc:docMk/>
      </pc:docMkLst>
      <pc:sldChg chg="modSp mod">
        <pc:chgData name="Rashon M" userId="ac6b617242ff4e3e" providerId="LiveId" clId="{D05B2119-776F-40DA-B53E-4E7FD9487257}" dt="2022-08-24T19:47:27.786" v="364" actId="1076"/>
        <pc:sldMkLst>
          <pc:docMk/>
          <pc:sldMk cId="1642425379" sldId="256"/>
        </pc:sldMkLst>
        <pc:spChg chg="mod">
          <ac:chgData name="Rashon M" userId="ac6b617242ff4e3e" providerId="LiveId" clId="{D05B2119-776F-40DA-B53E-4E7FD9487257}" dt="2022-08-24T19:47:24.154" v="363" actId="1076"/>
          <ac:spMkLst>
            <pc:docMk/>
            <pc:sldMk cId="1642425379" sldId="256"/>
            <ac:spMk id="5" creationId="{3B95A575-4944-44FE-8343-886F3F62894C}"/>
          </ac:spMkLst>
        </pc:spChg>
        <pc:spChg chg="mod">
          <ac:chgData name="Rashon M" userId="ac6b617242ff4e3e" providerId="LiveId" clId="{D05B2119-776F-40DA-B53E-4E7FD9487257}" dt="2022-08-24T19:47:27.786" v="364" actId="1076"/>
          <ac:spMkLst>
            <pc:docMk/>
            <pc:sldMk cId="1642425379" sldId="256"/>
            <ac:spMk id="7" creationId="{9C522CE7-8601-4799-A188-72F4C128D33A}"/>
          </ac:spMkLst>
        </pc:spChg>
      </pc:sldChg>
      <pc:sldChg chg="del">
        <pc:chgData name="Rashon M" userId="ac6b617242ff4e3e" providerId="LiveId" clId="{D05B2119-776F-40DA-B53E-4E7FD9487257}" dt="2022-08-24T19:47:52.401" v="370" actId="2696"/>
        <pc:sldMkLst>
          <pc:docMk/>
          <pc:sldMk cId="1472106130" sldId="270"/>
        </pc:sldMkLst>
      </pc:sldChg>
      <pc:sldChg chg="del">
        <pc:chgData name="Rashon M" userId="ac6b617242ff4e3e" providerId="LiveId" clId="{D05B2119-776F-40DA-B53E-4E7FD9487257}" dt="2022-08-24T19:48:19.977" v="374" actId="2696"/>
        <pc:sldMkLst>
          <pc:docMk/>
          <pc:sldMk cId="3477453048" sldId="282"/>
        </pc:sldMkLst>
      </pc:sldChg>
      <pc:sldChg chg="del">
        <pc:chgData name="Rashon M" userId="ac6b617242ff4e3e" providerId="LiveId" clId="{D05B2119-776F-40DA-B53E-4E7FD9487257}" dt="2022-08-24T19:47:50.038" v="369" actId="2696"/>
        <pc:sldMkLst>
          <pc:docMk/>
          <pc:sldMk cId="698293998" sldId="285"/>
        </pc:sldMkLst>
      </pc:sldChg>
      <pc:sldChg chg="del">
        <pc:chgData name="Rashon M" userId="ac6b617242ff4e3e" providerId="LiveId" clId="{D05B2119-776F-40DA-B53E-4E7FD9487257}" dt="2022-08-24T19:48:15.477" v="372" actId="2696"/>
        <pc:sldMkLst>
          <pc:docMk/>
          <pc:sldMk cId="2949032399" sldId="286"/>
        </pc:sldMkLst>
      </pc:sldChg>
      <pc:sldChg chg="del">
        <pc:chgData name="Rashon M" userId="ac6b617242ff4e3e" providerId="LiveId" clId="{D05B2119-776F-40DA-B53E-4E7FD9487257}" dt="2022-08-24T19:48:24.877" v="376" actId="2696"/>
        <pc:sldMkLst>
          <pc:docMk/>
          <pc:sldMk cId="3435056668" sldId="287"/>
        </pc:sldMkLst>
      </pc:sldChg>
      <pc:sldChg chg="del">
        <pc:chgData name="Rashon M" userId="ac6b617242ff4e3e" providerId="LiveId" clId="{D05B2119-776F-40DA-B53E-4E7FD9487257}" dt="2022-08-24T19:48:27.329" v="377" actId="2696"/>
        <pc:sldMkLst>
          <pc:docMk/>
          <pc:sldMk cId="2244761531" sldId="288"/>
        </pc:sldMkLst>
      </pc:sldChg>
      <pc:sldChg chg="del">
        <pc:chgData name="Rashon M" userId="ac6b617242ff4e3e" providerId="LiveId" clId="{D05B2119-776F-40DA-B53E-4E7FD9487257}" dt="2022-08-24T19:48:13.405" v="371" actId="2696"/>
        <pc:sldMkLst>
          <pc:docMk/>
          <pc:sldMk cId="829362705" sldId="289"/>
        </pc:sldMkLst>
      </pc:sldChg>
      <pc:sldChg chg="del">
        <pc:chgData name="Rashon M" userId="ac6b617242ff4e3e" providerId="LiveId" clId="{D05B2119-776F-40DA-B53E-4E7FD9487257}" dt="2022-08-24T19:48:22.693" v="375" actId="2696"/>
        <pc:sldMkLst>
          <pc:docMk/>
          <pc:sldMk cId="3048236649" sldId="290"/>
        </pc:sldMkLst>
      </pc:sldChg>
      <pc:sldChg chg="del">
        <pc:chgData name="Rashon M" userId="ac6b617242ff4e3e" providerId="LiveId" clId="{D05B2119-776F-40DA-B53E-4E7FD9487257}" dt="2022-08-24T19:47:43.599" v="367" actId="2696"/>
        <pc:sldMkLst>
          <pc:docMk/>
          <pc:sldMk cId="2821816735" sldId="298"/>
        </pc:sldMkLst>
      </pc:sldChg>
      <pc:sldChg chg="del">
        <pc:chgData name="Rashon M" userId="ac6b617242ff4e3e" providerId="LiveId" clId="{D05B2119-776F-40DA-B53E-4E7FD9487257}" dt="2022-08-24T19:48:17.842" v="373" actId="2696"/>
        <pc:sldMkLst>
          <pc:docMk/>
          <pc:sldMk cId="3858485767" sldId="300"/>
        </pc:sldMkLst>
      </pc:sldChg>
      <pc:sldChg chg="delSp modSp mod">
        <pc:chgData name="Rashon M" userId="ac6b617242ff4e3e" providerId="LiveId" clId="{D05B2119-776F-40DA-B53E-4E7FD9487257}" dt="2022-08-25T13:12:34.896" v="779" actId="21"/>
        <pc:sldMkLst>
          <pc:docMk/>
          <pc:sldMk cId="831733384" sldId="301"/>
        </pc:sldMkLst>
        <pc:spChg chg="mod">
          <ac:chgData name="Rashon M" userId="ac6b617242ff4e3e" providerId="LiveId" clId="{D05B2119-776F-40DA-B53E-4E7FD9487257}" dt="2022-08-24T19:46:59.250" v="324" actId="20577"/>
          <ac:spMkLst>
            <pc:docMk/>
            <pc:sldMk cId="831733384" sldId="301"/>
            <ac:spMk id="3" creationId="{35E3EA69-4E0E-41BD-8095-A124225A2647}"/>
          </ac:spMkLst>
        </pc:spChg>
        <pc:spChg chg="del">
          <ac:chgData name="Rashon M" userId="ac6b617242ff4e3e" providerId="LiveId" clId="{D05B2119-776F-40DA-B53E-4E7FD9487257}" dt="2022-08-25T13:12:34.896" v="779" actId="21"/>
          <ac:spMkLst>
            <pc:docMk/>
            <pc:sldMk cId="831733384" sldId="301"/>
            <ac:spMk id="4" creationId="{328F602C-7F98-4C02-99D4-ED65E00D66A4}"/>
          </ac:spMkLst>
        </pc:spChg>
        <pc:spChg chg="del">
          <ac:chgData name="Rashon M" userId="ac6b617242ff4e3e" providerId="LiveId" clId="{D05B2119-776F-40DA-B53E-4E7FD9487257}" dt="2022-08-25T13:12:29.732" v="778" actId="21"/>
          <ac:spMkLst>
            <pc:docMk/>
            <pc:sldMk cId="831733384" sldId="301"/>
            <ac:spMk id="5" creationId="{AF29EA23-F34E-486A-B8B2-0C3019266975}"/>
          </ac:spMkLst>
        </pc:spChg>
        <pc:spChg chg="del">
          <ac:chgData name="Rashon M" userId="ac6b617242ff4e3e" providerId="LiveId" clId="{D05B2119-776F-40DA-B53E-4E7FD9487257}" dt="2022-08-25T13:12:26.016" v="777" actId="21"/>
          <ac:spMkLst>
            <pc:docMk/>
            <pc:sldMk cId="831733384" sldId="301"/>
            <ac:spMk id="32" creationId="{749385CE-DFA8-4194-94B1-676D83777168}"/>
          </ac:spMkLst>
        </pc:spChg>
      </pc:sldChg>
      <pc:sldChg chg="addSp delSp modSp mod">
        <pc:chgData name="Rashon M" userId="ac6b617242ff4e3e" providerId="LiveId" clId="{D05B2119-776F-40DA-B53E-4E7FD9487257}" dt="2022-08-25T12:56:13.097" v="623" actId="21"/>
        <pc:sldMkLst>
          <pc:docMk/>
          <pc:sldMk cId="323836270" sldId="302"/>
        </pc:sldMkLst>
        <pc:spChg chg="mod">
          <ac:chgData name="Rashon M" userId="ac6b617242ff4e3e" providerId="LiveId" clId="{D05B2119-776F-40DA-B53E-4E7FD9487257}" dt="2022-08-25T00:58:58.737" v="555" actId="122"/>
          <ac:spMkLst>
            <pc:docMk/>
            <pc:sldMk cId="323836270" sldId="302"/>
            <ac:spMk id="2" creationId="{67708C79-A4AC-4B5D-92DF-600737E4D11A}"/>
          </ac:spMkLst>
        </pc:spChg>
        <pc:spChg chg="add del mod">
          <ac:chgData name="Rashon M" userId="ac6b617242ff4e3e" providerId="LiveId" clId="{D05B2119-776F-40DA-B53E-4E7FD9487257}" dt="2022-08-25T00:50:27.289" v="531" actId="21"/>
          <ac:spMkLst>
            <pc:docMk/>
            <pc:sldMk cId="323836270" sldId="302"/>
            <ac:spMk id="4" creationId="{9FA70EFC-0604-64DE-F7C9-8AB560CCDD7B}"/>
          </ac:spMkLst>
        </pc:spChg>
        <pc:spChg chg="add del mod">
          <ac:chgData name="Rashon M" userId="ac6b617242ff4e3e" providerId="LiveId" clId="{D05B2119-776F-40DA-B53E-4E7FD9487257}" dt="2022-08-25T00:50:16.010" v="528" actId="21"/>
          <ac:spMkLst>
            <pc:docMk/>
            <pc:sldMk cId="323836270" sldId="302"/>
            <ac:spMk id="6" creationId="{B138990F-0141-2925-F822-57C644F9676A}"/>
          </ac:spMkLst>
        </pc:spChg>
        <pc:spChg chg="add del mod">
          <ac:chgData name="Rashon M" userId="ac6b617242ff4e3e" providerId="LiveId" clId="{D05B2119-776F-40DA-B53E-4E7FD9487257}" dt="2022-08-25T00:50:21.774" v="530" actId="21"/>
          <ac:spMkLst>
            <pc:docMk/>
            <pc:sldMk cId="323836270" sldId="302"/>
            <ac:spMk id="8" creationId="{E7115157-2060-9623-16D6-4F14B2A9FBFA}"/>
          </ac:spMkLst>
        </pc:spChg>
        <pc:spChg chg="add mod">
          <ac:chgData name="Rashon M" userId="ac6b617242ff4e3e" providerId="LiveId" clId="{D05B2119-776F-40DA-B53E-4E7FD9487257}" dt="2022-08-25T01:41:13.044" v="600" actId="313"/>
          <ac:spMkLst>
            <pc:docMk/>
            <pc:sldMk cId="323836270" sldId="302"/>
            <ac:spMk id="12" creationId="{E0A11DBD-CD83-A570-8778-4DDEA4AC1A09}"/>
          </ac:spMkLst>
        </pc:spChg>
        <pc:spChg chg="del mod">
          <ac:chgData name="Rashon M" userId="ac6b617242ff4e3e" providerId="LiveId" clId="{D05B2119-776F-40DA-B53E-4E7FD9487257}" dt="2022-08-25T00:53:48.852" v="543" actId="21"/>
          <ac:spMkLst>
            <pc:docMk/>
            <pc:sldMk cId="323836270" sldId="302"/>
            <ac:spMk id="16" creationId="{DEF3428C-82C8-426A-8AA5-06D41239356C}"/>
          </ac:spMkLst>
        </pc:spChg>
        <pc:spChg chg="del mod">
          <ac:chgData name="Rashon M" userId="ac6b617242ff4e3e" providerId="LiveId" clId="{D05B2119-776F-40DA-B53E-4E7FD9487257}" dt="2022-08-25T00:53:38.533" v="542" actId="21"/>
          <ac:spMkLst>
            <pc:docMk/>
            <pc:sldMk cId="323836270" sldId="302"/>
            <ac:spMk id="17" creationId="{8B178A14-FF95-463C-89E7-D71BB431EA6A}"/>
          </ac:spMkLst>
        </pc:spChg>
        <pc:spChg chg="add del mod">
          <ac:chgData name="Rashon M" userId="ac6b617242ff4e3e" providerId="LiveId" clId="{D05B2119-776F-40DA-B53E-4E7FD9487257}" dt="2022-08-25T01:40:52.867" v="574" actId="1076"/>
          <ac:spMkLst>
            <pc:docMk/>
            <pc:sldMk cId="323836270" sldId="302"/>
            <ac:spMk id="41" creationId="{96363A03-E425-4DF0-A245-F0EEE2D0431D}"/>
          </ac:spMkLst>
        </pc:spChg>
        <pc:spChg chg="mod">
          <ac:chgData name="Rashon M" userId="ac6b617242ff4e3e" providerId="LiveId" clId="{D05B2119-776F-40DA-B53E-4E7FD9487257}" dt="2022-08-25T00:55:13.748" v="553" actId="1076"/>
          <ac:spMkLst>
            <pc:docMk/>
            <pc:sldMk cId="323836270" sldId="302"/>
            <ac:spMk id="44" creationId="{980B2038-1B53-491E-BC2F-148E99EFDBB8}"/>
          </ac:spMkLst>
        </pc:spChg>
        <pc:spChg chg="mod">
          <ac:chgData name="Rashon M" userId="ac6b617242ff4e3e" providerId="LiveId" clId="{D05B2119-776F-40DA-B53E-4E7FD9487257}" dt="2022-08-25T00:54:02.213" v="545" actId="1076"/>
          <ac:spMkLst>
            <pc:docMk/>
            <pc:sldMk cId="323836270" sldId="302"/>
            <ac:spMk id="45" creationId="{F970A788-9414-4536-9C00-F0C8714580AB}"/>
          </ac:spMkLst>
        </pc:spChg>
        <pc:spChg chg="mod">
          <ac:chgData name="Rashon M" userId="ac6b617242ff4e3e" providerId="LiveId" clId="{D05B2119-776F-40DA-B53E-4E7FD9487257}" dt="2022-08-25T00:54:22.813" v="548" actId="1076"/>
          <ac:spMkLst>
            <pc:docMk/>
            <pc:sldMk cId="323836270" sldId="302"/>
            <ac:spMk id="46" creationId="{F845A907-CC82-47DD-86EC-58C44C2EA61D}"/>
          </ac:spMkLst>
        </pc:spChg>
        <pc:spChg chg="del">
          <ac:chgData name="Rashon M" userId="ac6b617242ff4e3e" providerId="LiveId" clId="{D05B2119-776F-40DA-B53E-4E7FD9487257}" dt="2022-08-24T19:46:40.599" v="320" actId="21"/>
          <ac:spMkLst>
            <pc:docMk/>
            <pc:sldMk cId="323836270" sldId="302"/>
            <ac:spMk id="47" creationId="{5B76A604-CBAD-4494-A846-E4C833A6092C}"/>
          </ac:spMkLst>
        </pc:spChg>
        <pc:spChg chg="del">
          <ac:chgData name="Rashon M" userId="ac6b617242ff4e3e" providerId="LiveId" clId="{D05B2119-776F-40DA-B53E-4E7FD9487257}" dt="2022-08-24T19:46:45.862" v="321" actId="21"/>
          <ac:spMkLst>
            <pc:docMk/>
            <pc:sldMk cId="323836270" sldId="302"/>
            <ac:spMk id="48" creationId="{BF07FAC4-029F-4076-B784-683A1CCA6865}"/>
          </ac:spMkLst>
        </pc:spChg>
        <pc:spChg chg="del mod">
          <ac:chgData name="Rashon M" userId="ac6b617242ff4e3e" providerId="LiveId" clId="{D05B2119-776F-40DA-B53E-4E7FD9487257}" dt="2022-08-25T00:50:13.411" v="527" actId="21"/>
          <ac:spMkLst>
            <pc:docMk/>
            <pc:sldMk cId="323836270" sldId="302"/>
            <ac:spMk id="49" creationId="{BEEA5224-6F24-4134-84A4-4BB922BE15DE}"/>
          </ac:spMkLst>
        </pc:spChg>
        <pc:spChg chg="del mod">
          <ac:chgData name="Rashon M" userId="ac6b617242ff4e3e" providerId="LiveId" clId="{D05B2119-776F-40DA-B53E-4E7FD9487257}" dt="2022-08-25T00:50:05.513" v="526" actId="21"/>
          <ac:spMkLst>
            <pc:docMk/>
            <pc:sldMk cId="323836270" sldId="302"/>
            <ac:spMk id="50" creationId="{6DC9F3A7-D8E7-4ABC-8153-8AFB777CAC78}"/>
          </ac:spMkLst>
        </pc:spChg>
        <pc:spChg chg="del">
          <ac:chgData name="Rashon M" userId="ac6b617242ff4e3e" providerId="LiveId" clId="{D05B2119-776F-40DA-B53E-4E7FD9487257}" dt="2022-08-25T12:56:09.331" v="622" actId="21"/>
          <ac:spMkLst>
            <pc:docMk/>
            <pc:sldMk cId="323836270" sldId="302"/>
            <ac:spMk id="149" creationId="{9598B89F-8751-4A36-9936-166C165858EF}"/>
          </ac:spMkLst>
        </pc:spChg>
        <pc:spChg chg="del">
          <ac:chgData name="Rashon M" userId="ac6b617242ff4e3e" providerId="LiveId" clId="{D05B2119-776F-40DA-B53E-4E7FD9487257}" dt="2022-08-25T12:56:13.097" v="623" actId="21"/>
          <ac:spMkLst>
            <pc:docMk/>
            <pc:sldMk cId="323836270" sldId="302"/>
            <ac:spMk id="150" creationId="{BF3830E9-8071-46F4-9061-47A9D52729BA}"/>
          </ac:spMkLst>
        </pc:spChg>
        <pc:picChg chg="add del mod">
          <ac:chgData name="Rashon M" userId="ac6b617242ff4e3e" providerId="LiveId" clId="{D05B2119-776F-40DA-B53E-4E7FD9487257}" dt="2022-08-25T12:55:22.933" v="611" actId="21"/>
          <ac:picMkLst>
            <pc:docMk/>
            <pc:sldMk cId="323836270" sldId="302"/>
            <ac:picMk id="11" creationId="{B8C33B0A-3C36-8B16-2416-63EFA7CD4134}"/>
          </ac:picMkLst>
        </pc:picChg>
        <pc:picChg chg="add mod">
          <ac:chgData name="Rashon M" userId="ac6b617242ff4e3e" providerId="LiveId" clId="{D05B2119-776F-40DA-B53E-4E7FD9487257}" dt="2022-08-25T12:55:57.389" v="621" actId="14100"/>
          <ac:picMkLst>
            <pc:docMk/>
            <pc:sldMk cId="323836270" sldId="302"/>
            <ac:picMk id="14" creationId="{484B6E8E-703D-D8DE-722B-B8D662FEDAB2}"/>
          </ac:picMkLst>
        </pc:picChg>
      </pc:sldChg>
      <pc:sldChg chg="addSp delSp modSp mod modClrScheme chgLayout">
        <pc:chgData name="Rashon M" userId="ac6b617242ff4e3e" providerId="LiveId" clId="{D05B2119-776F-40DA-B53E-4E7FD9487257}" dt="2022-08-25T13:12:16.734" v="776" actId="21"/>
        <pc:sldMkLst>
          <pc:docMk/>
          <pc:sldMk cId="1196191522" sldId="303"/>
        </pc:sldMkLst>
        <pc:spChg chg="mod ord">
          <ac:chgData name="Rashon M" userId="ac6b617242ff4e3e" providerId="LiveId" clId="{D05B2119-776F-40DA-B53E-4E7FD9487257}" dt="2022-08-25T01:41:55.289" v="610" actId="700"/>
          <ac:spMkLst>
            <pc:docMk/>
            <pc:sldMk cId="1196191522" sldId="303"/>
            <ac:spMk id="2" creationId="{75031FE9-9059-4FE8-B4AC-9771F23A1B89}"/>
          </ac:spMkLst>
        </pc:spChg>
        <pc:spChg chg="del mod ord">
          <ac:chgData name="Rashon M" userId="ac6b617242ff4e3e" providerId="LiveId" clId="{D05B2119-776F-40DA-B53E-4E7FD9487257}" dt="2022-08-25T13:01:31.690" v="658" actId="21"/>
          <ac:spMkLst>
            <pc:docMk/>
            <pc:sldMk cId="1196191522" sldId="303"/>
            <ac:spMk id="3" creationId="{D4A2EB3F-4D60-451F-8F45-7D6654D2FCD9}"/>
          </ac:spMkLst>
        </pc:spChg>
        <pc:spChg chg="add del mod">
          <ac:chgData name="Rashon M" userId="ac6b617242ff4e3e" providerId="LiveId" clId="{D05B2119-776F-40DA-B53E-4E7FD9487257}" dt="2022-08-25T12:58:48.110" v="630" actId="931"/>
          <ac:spMkLst>
            <pc:docMk/>
            <pc:sldMk cId="1196191522" sldId="303"/>
            <ac:spMk id="8" creationId="{124132C7-77BA-BEE9-0BE0-75F9C01759FA}"/>
          </ac:spMkLst>
        </pc:spChg>
        <pc:spChg chg="add del mod">
          <ac:chgData name="Rashon M" userId="ac6b617242ff4e3e" providerId="LiveId" clId="{D05B2119-776F-40DA-B53E-4E7FD9487257}" dt="2022-08-25T12:59:18.174" v="642" actId="931"/>
          <ac:spMkLst>
            <pc:docMk/>
            <pc:sldMk cId="1196191522" sldId="303"/>
            <ac:spMk id="12" creationId="{F41476E0-A44F-7647-5367-BD1FD46C3F97}"/>
          </ac:spMkLst>
        </pc:spChg>
        <pc:spChg chg="add del mod">
          <ac:chgData name="Rashon M" userId="ac6b617242ff4e3e" providerId="LiveId" clId="{D05B2119-776F-40DA-B53E-4E7FD9487257}" dt="2022-08-25T13:00:58.551" v="649" actId="21"/>
          <ac:spMkLst>
            <pc:docMk/>
            <pc:sldMk cId="1196191522" sldId="303"/>
            <ac:spMk id="18" creationId="{C5C83441-87E7-365B-36C7-727A5EC3A5F6}"/>
          </ac:spMkLst>
        </pc:spChg>
        <pc:spChg chg="add del mod">
          <ac:chgData name="Rashon M" userId="ac6b617242ff4e3e" providerId="LiveId" clId="{D05B2119-776F-40DA-B53E-4E7FD9487257}" dt="2022-08-25T13:00:55.264" v="648" actId="21"/>
          <ac:spMkLst>
            <pc:docMk/>
            <pc:sldMk cId="1196191522" sldId="303"/>
            <ac:spMk id="20" creationId="{2DE3209F-C3DC-CC58-B509-F4D1239582FC}"/>
          </ac:spMkLst>
        </pc:spChg>
        <pc:spChg chg="del mod ord">
          <ac:chgData name="Rashon M" userId="ac6b617242ff4e3e" providerId="LiveId" clId="{D05B2119-776F-40DA-B53E-4E7FD9487257}" dt="2022-08-25T13:09:47.762" v="756" actId="21"/>
          <ac:spMkLst>
            <pc:docMk/>
            <pc:sldMk cId="1196191522" sldId="303"/>
            <ac:spMk id="21" creationId="{43DDEB93-8628-4CD2-969D-1108E86844B5}"/>
          </ac:spMkLst>
        </pc:spChg>
        <pc:spChg chg="del mod ord">
          <ac:chgData name="Rashon M" userId="ac6b617242ff4e3e" providerId="LiveId" clId="{D05B2119-776F-40DA-B53E-4E7FD9487257}" dt="2022-08-25T13:01:19.771" v="655" actId="21"/>
          <ac:spMkLst>
            <pc:docMk/>
            <pc:sldMk cId="1196191522" sldId="303"/>
            <ac:spMk id="22" creationId="{1148019F-B471-48D3-A6AA-3F0B467240B5}"/>
          </ac:spMkLst>
        </pc:spChg>
        <pc:spChg chg="del mod ord">
          <ac:chgData name="Rashon M" userId="ac6b617242ff4e3e" providerId="LiveId" clId="{D05B2119-776F-40DA-B53E-4E7FD9487257}" dt="2022-08-25T13:01:17.283" v="654" actId="21"/>
          <ac:spMkLst>
            <pc:docMk/>
            <pc:sldMk cId="1196191522" sldId="303"/>
            <ac:spMk id="23" creationId="{1B300A6A-6AD6-4D6C-85C5-FDF36EF1D3CF}"/>
          </ac:spMkLst>
        </pc:spChg>
        <pc:spChg chg="del mod ord">
          <ac:chgData name="Rashon M" userId="ac6b617242ff4e3e" providerId="LiveId" clId="{D05B2119-776F-40DA-B53E-4E7FD9487257}" dt="2022-08-25T13:01:08.570" v="651" actId="21"/>
          <ac:spMkLst>
            <pc:docMk/>
            <pc:sldMk cId="1196191522" sldId="303"/>
            <ac:spMk id="24" creationId="{C03AC016-5A46-4B6E-943F-B9F46486290F}"/>
          </ac:spMkLst>
        </pc:spChg>
        <pc:spChg chg="del mod ord">
          <ac:chgData name="Rashon M" userId="ac6b617242ff4e3e" providerId="LiveId" clId="{D05B2119-776F-40DA-B53E-4E7FD9487257}" dt="2022-08-25T13:01:03.117" v="650" actId="21"/>
          <ac:spMkLst>
            <pc:docMk/>
            <pc:sldMk cId="1196191522" sldId="303"/>
            <ac:spMk id="25" creationId="{10A43BEE-B04F-469B-9957-9AF5947E5A19}"/>
          </ac:spMkLst>
        </pc:spChg>
        <pc:spChg chg="del mod ord">
          <ac:chgData name="Rashon M" userId="ac6b617242ff4e3e" providerId="LiveId" clId="{D05B2119-776F-40DA-B53E-4E7FD9487257}" dt="2022-08-25T13:00:52.211" v="647" actId="21"/>
          <ac:spMkLst>
            <pc:docMk/>
            <pc:sldMk cId="1196191522" sldId="303"/>
            <ac:spMk id="26" creationId="{2631719C-FC8F-4C94-8D70-74C636AC876C}"/>
          </ac:spMkLst>
        </pc:spChg>
        <pc:spChg chg="del mod ord">
          <ac:chgData name="Rashon M" userId="ac6b617242ff4e3e" providerId="LiveId" clId="{D05B2119-776F-40DA-B53E-4E7FD9487257}" dt="2022-08-25T13:00:49.321" v="646" actId="21"/>
          <ac:spMkLst>
            <pc:docMk/>
            <pc:sldMk cId="1196191522" sldId="303"/>
            <ac:spMk id="27" creationId="{58552BB2-2387-4A2C-8668-B6633FE46EE4}"/>
          </ac:spMkLst>
        </pc:spChg>
        <pc:spChg chg="add del mod">
          <ac:chgData name="Rashon M" userId="ac6b617242ff4e3e" providerId="LiveId" clId="{D05B2119-776F-40DA-B53E-4E7FD9487257}" dt="2022-08-25T13:01:13.906" v="653" actId="21"/>
          <ac:spMkLst>
            <pc:docMk/>
            <pc:sldMk cId="1196191522" sldId="303"/>
            <ac:spMk id="29" creationId="{2CF8A16C-6409-2DB5-3FFE-67EEC2A4FC01}"/>
          </ac:spMkLst>
        </pc:spChg>
        <pc:spChg chg="add del mod">
          <ac:chgData name="Rashon M" userId="ac6b617242ff4e3e" providerId="LiveId" clId="{D05B2119-776F-40DA-B53E-4E7FD9487257}" dt="2022-08-25T13:01:11.169" v="652" actId="21"/>
          <ac:spMkLst>
            <pc:docMk/>
            <pc:sldMk cId="1196191522" sldId="303"/>
            <ac:spMk id="31" creationId="{A26333CD-9302-C8BE-9DD8-479FFD0E87E5}"/>
          </ac:spMkLst>
        </pc:spChg>
        <pc:spChg chg="add del mod">
          <ac:chgData name="Rashon M" userId="ac6b617242ff4e3e" providerId="LiveId" clId="{D05B2119-776F-40DA-B53E-4E7FD9487257}" dt="2022-08-25T13:01:26.398" v="657" actId="21"/>
          <ac:spMkLst>
            <pc:docMk/>
            <pc:sldMk cId="1196191522" sldId="303"/>
            <ac:spMk id="33" creationId="{4BE4EFD2-42D1-4BB3-482B-6B29A914E892}"/>
          </ac:spMkLst>
        </pc:spChg>
        <pc:spChg chg="add del mod">
          <ac:chgData name="Rashon M" userId="ac6b617242ff4e3e" providerId="LiveId" clId="{D05B2119-776F-40DA-B53E-4E7FD9487257}" dt="2022-08-25T13:01:24.193" v="656" actId="21"/>
          <ac:spMkLst>
            <pc:docMk/>
            <pc:sldMk cId="1196191522" sldId="303"/>
            <ac:spMk id="35" creationId="{095ECF41-AD33-8D27-E567-B28B4019A352}"/>
          </ac:spMkLst>
        </pc:spChg>
        <pc:spChg chg="add del mod">
          <ac:chgData name="Rashon M" userId="ac6b617242ff4e3e" providerId="LiveId" clId="{D05B2119-776F-40DA-B53E-4E7FD9487257}" dt="2022-08-25T13:01:33.974" v="659" actId="21"/>
          <ac:spMkLst>
            <pc:docMk/>
            <pc:sldMk cId="1196191522" sldId="303"/>
            <ac:spMk id="37" creationId="{A1D939FF-F157-8D11-6632-F4785D3DD2D4}"/>
          </ac:spMkLst>
        </pc:spChg>
        <pc:spChg chg="del">
          <ac:chgData name="Rashon M" userId="ac6b617242ff4e3e" providerId="LiveId" clId="{D05B2119-776F-40DA-B53E-4E7FD9487257}" dt="2022-08-25T01:01:15.368" v="571" actId="21"/>
          <ac:spMkLst>
            <pc:docMk/>
            <pc:sldMk cId="1196191522" sldId="303"/>
            <ac:spMk id="50" creationId="{9726F8A6-61E7-497C-B12F-6E9E2C0564C8}"/>
          </ac:spMkLst>
        </pc:spChg>
        <pc:spChg chg="del">
          <ac:chgData name="Rashon M" userId="ac6b617242ff4e3e" providerId="LiveId" clId="{D05B2119-776F-40DA-B53E-4E7FD9487257}" dt="2022-08-25T01:01:18.962" v="572" actId="21"/>
          <ac:spMkLst>
            <pc:docMk/>
            <pc:sldMk cId="1196191522" sldId="303"/>
            <ac:spMk id="51" creationId="{9EF76BD2-EB69-4D45-9701-8A82B812A6E0}"/>
          </ac:spMkLst>
        </pc:spChg>
        <pc:spChg chg="del mod ord">
          <ac:chgData name="Rashon M" userId="ac6b617242ff4e3e" providerId="LiveId" clId="{D05B2119-776F-40DA-B53E-4E7FD9487257}" dt="2022-08-25T13:12:16.734" v="776" actId="21"/>
          <ac:spMkLst>
            <pc:docMk/>
            <pc:sldMk cId="1196191522" sldId="303"/>
            <ac:spMk id="52" creationId="{BD1651FB-5427-4C2E-968C-077A5FCB9D89}"/>
          </ac:spMkLst>
        </pc:spChg>
        <pc:graphicFrameChg chg="add mod modGraphic">
          <ac:chgData name="Rashon M" userId="ac6b617242ff4e3e" providerId="LiveId" clId="{D05B2119-776F-40DA-B53E-4E7FD9487257}" dt="2022-08-25T13:11:26.982" v="769" actId="12100"/>
          <ac:graphicFrameMkLst>
            <pc:docMk/>
            <pc:sldMk cId="1196191522" sldId="303"/>
            <ac:graphicFrameMk id="38" creationId="{70188D9C-566A-0F05-8A15-5F555F1E4084}"/>
          </ac:graphicFrameMkLst>
        </pc:graphicFrameChg>
        <pc:picChg chg="add del mod">
          <ac:chgData name="Rashon M" userId="ac6b617242ff4e3e" providerId="LiveId" clId="{D05B2119-776F-40DA-B53E-4E7FD9487257}" dt="2022-08-25T12:59:31.783" v="645" actId="21"/>
          <ac:picMkLst>
            <pc:docMk/>
            <pc:sldMk cId="1196191522" sldId="303"/>
            <ac:picMk id="5" creationId="{7A711438-A78D-EB14-853E-5D5EB1B7A1FD}"/>
          </ac:picMkLst>
        </pc:picChg>
        <pc:picChg chg="del mod ord modCrop">
          <ac:chgData name="Rashon M" userId="ac6b617242ff4e3e" providerId="LiveId" clId="{D05B2119-776F-40DA-B53E-4E7FD9487257}" dt="2022-08-25T12:58:41.403" v="628" actId="21"/>
          <ac:picMkLst>
            <pc:docMk/>
            <pc:sldMk cId="1196191522" sldId="303"/>
            <ac:picMk id="7" creationId="{32F765DF-EED6-463B-813A-9D13C1F8490A}"/>
          </ac:picMkLst>
        </pc:picChg>
        <pc:picChg chg="add del mod">
          <ac:chgData name="Rashon M" userId="ac6b617242ff4e3e" providerId="LiveId" clId="{D05B2119-776F-40DA-B53E-4E7FD9487257}" dt="2022-08-25T12:58:56.952" v="633" actId="21"/>
          <ac:picMkLst>
            <pc:docMk/>
            <pc:sldMk cId="1196191522" sldId="303"/>
            <ac:picMk id="10" creationId="{A7FF0921-82B6-67CF-A51A-21BF55BACD52}"/>
          </ac:picMkLst>
        </pc:picChg>
        <pc:picChg chg="add del mod">
          <ac:chgData name="Rashon M" userId="ac6b617242ff4e3e" providerId="LiveId" clId="{D05B2119-776F-40DA-B53E-4E7FD9487257}" dt="2022-08-25T12:59:13.702" v="641" actId="931"/>
          <ac:picMkLst>
            <pc:docMk/>
            <pc:sldMk cId="1196191522" sldId="303"/>
            <ac:picMk id="14" creationId="{C1B39062-2939-3099-F47C-48B19390816B}"/>
          </ac:picMkLst>
        </pc:picChg>
        <pc:picChg chg="add mod">
          <ac:chgData name="Rashon M" userId="ac6b617242ff4e3e" providerId="LiveId" clId="{D05B2119-776F-40DA-B53E-4E7FD9487257}" dt="2022-08-25T12:59:25.188" v="644" actId="1076"/>
          <ac:picMkLst>
            <pc:docMk/>
            <pc:sldMk cId="1196191522" sldId="303"/>
            <ac:picMk id="16" creationId="{99DC9276-BCB3-F4A8-D14D-FE8C2D2F1E40}"/>
          </ac:picMkLst>
        </pc:picChg>
      </pc:sldChg>
      <pc:sldChg chg="del">
        <pc:chgData name="Rashon M" userId="ac6b617242ff4e3e" providerId="LiveId" clId="{D05B2119-776F-40DA-B53E-4E7FD9487257}" dt="2022-08-24T19:50:07.350" v="484" actId="2696"/>
        <pc:sldMkLst>
          <pc:docMk/>
          <pc:sldMk cId="3507718482" sldId="304"/>
        </pc:sldMkLst>
      </pc:sldChg>
      <pc:sldChg chg="modSp del mod">
        <pc:chgData name="Rashon M" userId="ac6b617242ff4e3e" providerId="LiveId" clId="{D05B2119-776F-40DA-B53E-4E7FD9487257}" dt="2022-08-24T19:50:39.393" v="491" actId="2696"/>
        <pc:sldMkLst>
          <pc:docMk/>
          <pc:sldMk cId="199679355" sldId="305"/>
        </pc:sldMkLst>
        <pc:spChg chg="mod">
          <ac:chgData name="Rashon M" userId="ac6b617242ff4e3e" providerId="LiveId" clId="{D05B2119-776F-40DA-B53E-4E7FD9487257}" dt="2022-08-24T19:50:28.605" v="487" actId="20577"/>
          <ac:spMkLst>
            <pc:docMk/>
            <pc:sldMk cId="199679355" sldId="305"/>
            <ac:spMk id="2" creationId="{537E1C88-627C-4655-A4FB-0BB02EDB078A}"/>
          </ac:spMkLst>
        </pc:spChg>
        <pc:spChg chg="mod">
          <ac:chgData name="Rashon M" userId="ac6b617242ff4e3e" providerId="LiveId" clId="{D05B2119-776F-40DA-B53E-4E7FD9487257}" dt="2022-08-24T19:50:33.143" v="490" actId="20577"/>
          <ac:spMkLst>
            <pc:docMk/>
            <pc:sldMk cId="199679355" sldId="305"/>
            <ac:spMk id="3" creationId="{033634FE-ADF0-4BC3-A0A9-447EA9DD096B}"/>
          </ac:spMkLst>
        </pc:spChg>
      </pc:sldChg>
      <pc:sldChg chg="del">
        <pc:chgData name="Rashon M" userId="ac6b617242ff4e3e" providerId="LiveId" clId="{D05B2119-776F-40DA-B53E-4E7FD9487257}" dt="2022-08-24T19:47:37.442" v="365" actId="2696"/>
        <pc:sldMkLst>
          <pc:docMk/>
          <pc:sldMk cId="3460694604" sldId="306"/>
        </pc:sldMkLst>
      </pc:sldChg>
      <pc:sldChg chg="del">
        <pc:chgData name="Rashon M" userId="ac6b617242ff4e3e" providerId="LiveId" clId="{D05B2119-776F-40DA-B53E-4E7FD9487257}" dt="2022-08-24T19:47:40.738" v="366" actId="2696"/>
        <pc:sldMkLst>
          <pc:docMk/>
          <pc:sldMk cId="827597671" sldId="307"/>
        </pc:sldMkLst>
      </pc:sldChg>
      <pc:sldChg chg="del">
        <pc:chgData name="Rashon M" userId="ac6b617242ff4e3e" providerId="LiveId" clId="{D05B2119-776F-40DA-B53E-4E7FD9487257}" dt="2022-08-24T19:47:46.943" v="368" actId="2696"/>
        <pc:sldMkLst>
          <pc:docMk/>
          <pc:sldMk cId="1689019211" sldId="309"/>
        </pc:sldMkLst>
      </pc:sldChg>
      <pc:sldChg chg="delSp modSp mod">
        <pc:chgData name="Rashon M" userId="ac6b617242ff4e3e" providerId="LiveId" clId="{D05B2119-776F-40DA-B53E-4E7FD9487257}" dt="2022-08-25T13:11:53.319" v="772" actId="21"/>
        <pc:sldMkLst>
          <pc:docMk/>
          <pc:sldMk cId="1839708034" sldId="310"/>
        </pc:sldMkLst>
        <pc:spChg chg="del mod">
          <ac:chgData name="Rashon M" userId="ac6b617242ff4e3e" providerId="LiveId" clId="{D05B2119-776F-40DA-B53E-4E7FD9487257}" dt="2022-08-25T13:11:46.698" v="770" actId="21"/>
          <ac:spMkLst>
            <pc:docMk/>
            <pc:sldMk cId="1839708034" sldId="310"/>
            <ac:spMk id="36" creationId="{D2B40CBE-DEC8-4A9F-AF68-3DABE42C7EE3}"/>
          </ac:spMkLst>
        </pc:spChg>
        <pc:spChg chg="del">
          <ac:chgData name="Rashon M" userId="ac6b617242ff4e3e" providerId="LiveId" clId="{D05B2119-776F-40DA-B53E-4E7FD9487257}" dt="2022-08-25T13:11:53.319" v="772" actId="21"/>
          <ac:spMkLst>
            <pc:docMk/>
            <pc:sldMk cId="1839708034" sldId="310"/>
            <ac:spMk id="53" creationId="{7E54F570-0C8E-43F9-A9E7-7E32C629CDB3}"/>
          </ac:spMkLst>
        </pc:spChg>
        <pc:spChg chg="del">
          <ac:chgData name="Rashon M" userId="ac6b617242ff4e3e" providerId="LiveId" clId="{D05B2119-776F-40DA-B53E-4E7FD9487257}" dt="2022-08-25T13:11:50.224" v="771" actId="21"/>
          <ac:spMkLst>
            <pc:docMk/>
            <pc:sldMk cId="1839708034" sldId="310"/>
            <ac:spMk id="54" creationId="{F7B98703-748F-4466-B210-C3632974F2E7}"/>
          </ac:spMkLst>
        </pc:spChg>
      </pc:sldChg>
      <pc:sldChg chg="delSp modSp mod">
        <pc:chgData name="Rashon M" userId="ac6b617242ff4e3e" providerId="LiveId" clId="{D05B2119-776F-40DA-B53E-4E7FD9487257}" dt="2022-08-25T13:12:09.735" v="775" actId="21"/>
        <pc:sldMkLst>
          <pc:docMk/>
          <pc:sldMk cId="2756819046" sldId="311"/>
        </pc:sldMkLst>
        <pc:spChg chg="mod">
          <ac:chgData name="Rashon M" userId="ac6b617242ff4e3e" providerId="LiveId" clId="{D05B2119-776F-40DA-B53E-4E7FD9487257}" dt="2022-08-24T19:49:48.828" v="482" actId="20577"/>
          <ac:spMkLst>
            <pc:docMk/>
            <pc:sldMk cId="2756819046" sldId="311"/>
            <ac:spMk id="23" creationId="{80E486CF-8877-4DB4-98D3-2CD9F1CB339E}"/>
          </ac:spMkLst>
        </pc:spChg>
        <pc:spChg chg="del">
          <ac:chgData name="Rashon M" userId="ac6b617242ff4e3e" providerId="LiveId" clId="{D05B2119-776F-40DA-B53E-4E7FD9487257}" dt="2022-08-25T13:12:00.233" v="773" actId="21"/>
          <ac:spMkLst>
            <pc:docMk/>
            <pc:sldMk cId="2756819046" sldId="311"/>
            <ac:spMk id="50" creationId="{108C1532-C197-478C-AFA8-3EACE6CE5EC3}"/>
          </ac:spMkLst>
        </pc:spChg>
        <pc:spChg chg="del">
          <ac:chgData name="Rashon M" userId="ac6b617242ff4e3e" providerId="LiveId" clId="{D05B2119-776F-40DA-B53E-4E7FD9487257}" dt="2022-08-25T13:12:03.608" v="774" actId="21"/>
          <ac:spMkLst>
            <pc:docMk/>
            <pc:sldMk cId="2756819046" sldId="311"/>
            <ac:spMk id="51" creationId="{07E67588-DFE4-40B6-B7B2-7329C1D7CC38}"/>
          </ac:spMkLst>
        </pc:spChg>
        <pc:spChg chg="del">
          <ac:chgData name="Rashon M" userId="ac6b617242ff4e3e" providerId="LiveId" clId="{D05B2119-776F-40DA-B53E-4E7FD9487257}" dt="2022-08-25T13:12:09.735" v="775" actId="21"/>
          <ac:spMkLst>
            <pc:docMk/>
            <pc:sldMk cId="2756819046" sldId="311"/>
            <ac:spMk id="52" creationId="{FFBA0FCD-5060-4B39-B311-BE2FE37C81E1}"/>
          </ac:spMkLst>
        </pc:spChg>
      </pc:sldChg>
      <pc:sldChg chg="addSp delSp modSp new mod chgLayout">
        <pc:chgData name="Rashon M" userId="ac6b617242ff4e3e" providerId="LiveId" clId="{D05B2119-776F-40DA-B53E-4E7FD9487257}" dt="2022-08-25T00:41:19.046" v="525" actId="14100"/>
        <pc:sldMkLst>
          <pc:docMk/>
          <pc:sldMk cId="2783743574" sldId="312"/>
        </pc:sldMkLst>
        <pc:spChg chg="add del">
          <ac:chgData name="Rashon M" userId="ac6b617242ff4e3e" providerId="LiveId" clId="{D05B2119-776F-40DA-B53E-4E7FD9487257}" dt="2022-08-25T00:39:26.500" v="498" actId="21"/>
          <ac:spMkLst>
            <pc:docMk/>
            <pc:sldMk cId="2783743574" sldId="312"/>
            <ac:spMk id="2" creationId="{C102E68B-E2BF-99F5-894A-30112AD3CB43}"/>
          </ac:spMkLst>
        </pc:spChg>
        <pc:spChg chg="add del">
          <ac:chgData name="Rashon M" userId="ac6b617242ff4e3e" providerId="LiveId" clId="{D05B2119-776F-40DA-B53E-4E7FD9487257}" dt="2022-08-25T00:39:30.686" v="499" actId="21"/>
          <ac:spMkLst>
            <pc:docMk/>
            <pc:sldMk cId="2783743574" sldId="312"/>
            <ac:spMk id="3" creationId="{4BA64405-2ED5-231E-476D-82BD8DB716A3}"/>
          </ac:spMkLst>
        </pc:spChg>
        <pc:spChg chg="del mod ord">
          <ac:chgData name="Rashon M" userId="ac6b617242ff4e3e" providerId="LiveId" clId="{D05B2119-776F-40DA-B53E-4E7FD9487257}" dt="2022-08-25T00:41:14.993" v="524" actId="21"/>
          <ac:spMkLst>
            <pc:docMk/>
            <pc:sldMk cId="2783743574" sldId="312"/>
            <ac:spMk id="4" creationId="{5FC721EF-0B6B-C2E8-C720-AB201CD6F641}"/>
          </ac:spMkLst>
        </pc:spChg>
        <pc:spChg chg="del mod ord">
          <ac:chgData name="Rashon M" userId="ac6b617242ff4e3e" providerId="LiveId" clId="{D05B2119-776F-40DA-B53E-4E7FD9487257}" dt="2022-08-25T00:40:00.577" v="503" actId="21"/>
          <ac:spMkLst>
            <pc:docMk/>
            <pc:sldMk cId="2783743574" sldId="312"/>
            <ac:spMk id="5" creationId="{146CB325-190E-2369-6669-6C404437448C}"/>
          </ac:spMkLst>
        </pc:spChg>
        <pc:spChg chg="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6" creationId="{95410853-DD06-9008-B7EC-C02D2804446F}"/>
          </ac:spMkLst>
        </pc:spChg>
        <pc:spChg chg="add del">
          <ac:chgData name="Rashon M" userId="ac6b617242ff4e3e" providerId="LiveId" clId="{D05B2119-776F-40DA-B53E-4E7FD9487257}" dt="2022-08-25T00:40:50.481" v="520" actId="21"/>
          <ac:spMkLst>
            <pc:docMk/>
            <pc:sldMk cId="2783743574" sldId="312"/>
            <ac:spMk id="7" creationId="{D3FF2F18-E015-0403-1E8D-4488EFE75312}"/>
          </ac:spMkLst>
        </pc:spChg>
        <pc:spChg chg="add del">
          <ac:chgData name="Rashon M" userId="ac6b617242ff4e3e" providerId="LiveId" clId="{D05B2119-776F-40DA-B53E-4E7FD9487257}" dt="2022-08-25T00:39:33.348" v="500" actId="21"/>
          <ac:spMkLst>
            <pc:docMk/>
            <pc:sldMk cId="2783743574" sldId="312"/>
            <ac:spMk id="8" creationId="{0BB156C1-0EF4-0EEC-188C-15AAE8CDC45D}"/>
          </ac:spMkLst>
        </pc:spChg>
        <pc:spChg chg="add del">
          <ac:chgData name="Rashon M" userId="ac6b617242ff4e3e" providerId="LiveId" clId="{D05B2119-776F-40DA-B53E-4E7FD9487257}" dt="2022-08-25T00:40:33.379" v="516" actId="21"/>
          <ac:spMkLst>
            <pc:docMk/>
            <pc:sldMk cId="2783743574" sldId="312"/>
            <ac:spMk id="9" creationId="{07B0CC96-0888-F71B-5E61-B6A2670D0E49}"/>
          </ac:spMkLst>
        </pc:spChg>
        <pc:spChg chg="add del">
          <ac:chgData name="Rashon M" userId="ac6b617242ff4e3e" providerId="LiveId" clId="{D05B2119-776F-40DA-B53E-4E7FD9487257}" dt="2022-08-25T00:40:36.017" v="517" actId="21"/>
          <ac:spMkLst>
            <pc:docMk/>
            <pc:sldMk cId="2783743574" sldId="312"/>
            <ac:spMk id="10" creationId="{CBB4BB09-E36D-F711-2C6C-E0A7B2BBE8E8}"/>
          </ac:spMkLst>
        </pc:spChg>
        <pc:spChg chg="add del">
          <ac:chgData name="Rashon M" userId="ac6b617242ff4e3e" providerId="LiveId" clId="{D05B2119-776F-40DA-B53E-4E7FD9487257}" dt="2022-08-25T00:40:38.918" v="518" actId="21"/>
          <ac:spMkLst>
            <pc:docMk/>
            <pc:sldMk cId="2783743574" sldId="312"/>
            <ac:spMk id="11" creationId="{C4EF7B04-DA5F-4CEF-4438-2D4FA3555F0A}"/>
          </ac:spMkLst>
        </pc:spChg>
        <pc:spChg chg="add del">
          <ac:chgData name="Rashon M" userId="ac6b617242ff4e3e" providerId="LiveId" clId="{D05B2119-776F-40DA-B53E-4E7FD9487257}" dt="2022-08-25T00:40:41.414" v="519" actId="21"/>
          <ac:spMkLst>
            <pc:docMk/>
            <pc:sldMk cId="2783743574" sldId="312"/>
            <ac:spMk id="12" creationId="{132E4B56-2998-DFF4-24E9-9606548F608F}"/>
          </ac:spMkLst>
        </pc:spChg>
        <pc:spChg chg="add del">
          <ac:chgData name="Rashon M" userId="ac6b617242ff4e3e" providerId="LiveId" clId="{D05B2119-776F-40DA-B53E-4E7FD9487257}" dt="2022-08-25T00:40:27.304" v="515" actId="21"/>
          <ac:spMkLst>
            <pc:docMk/>
            <pc:sldMk cId="2783743574" sldId="312"/>
            <ac:spMk id="13" creationId="{A88F1148-7EE1-A43A-7189-E1DF9DC1D723}"/>
          </ac:spMkLst>
        </pc:spChg>
        <pc:spChg chg="add del">
          <ac:chgData name="Rashon M" userId="ac6b617242ff4e3e" providerId="LiveId" clId="{D05B2119-776F-40DA-B53E-4E7FD9487257}" dt="2022-08-25T00:40:24.027" v="514" actId="21"/>
          <ac:spMkLst>
            <pc:docMk/>
            <pc:sldMk cId="2783743574" sldId="312"/>
            <ac:spMk id="14" creationId="{7E12DFC4-AC80-3A37-745B-80987175402C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15" creationId="{3FF47CCE-6920-C1C1-6DD3-FB4A94A46B9A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16" creationId="{1BB8CDE7-96A5-6D78-0539-6CAF31727979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17" creationId="{ECFDFC0E-5732-F0D1-5111-E52F8659313A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18" creationId="{3FD66F4C-D33E-9332-AF43-507A0A467062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19" creationId="{050BBB30-7D28-A520-5597-19E61BE27000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20" creationId="{6DBFADF5-D75A-D31D-3179-A71349D6C46E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21" creationId="{09623E4C-1B71-83C9-7A36-9967D331BBD4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22" creationId="{94F8A413-5958-C837-CA4E-B806F316FF7C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23" creationId="{6C70B300-F1C6-A70A-2C00-FA8D4DAFBF32}"/>
          </ac:spMkLst>
        </pc:spChg>
        <pc:spChg chg="add del mod ord">
          <ac:chgData name="Rashon M" userId="ac6b617242ff4e3e" providerId="LiveId" clId="{D05B2119-776F-40DA-B53E-4E7FD9487257}" dt="2022-08-25T00:29:15.224" v="496" actId="700"/>
          <ac:spMkLst>
            <pc:docMk/>
            <pc:sldMk cId="2783743574" sldId="312"/>
            <ac:spMk id="24" creationId="{908C006C-C8DB-5149-FCA6-ABBF85A0A43B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25" creationId="{43AA2889-615D-77B7-BE9F-166C1AC17E68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26" creationId="{51C04CAB-1090-0371-7B33-C7415CBAFFE0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27" creationId="{EA241A5B-9307-857C-A348-ED1104D6A370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28" creationId="{1127F044-D022-69A1-A6DC-FD6BE369BBC4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29" creationId="{8FE73F5F-76BE-1EA9-4279-4A5A54E29377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0" creationId="{E1C33293-4BD6-E27A-8E22-5F9D0633382D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1" creationId="{482941A1-CF2E-FE51-72DA-D6C828F6F398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2" creationId="{2B667FF3-4569-5F32-77B8-084FEB01391C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3" creationId="{5B08D26D-44F9-6158-DD8A-5DB750B7458C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4" creationId="{A400F6D3-5CBA-1067-1B43-87C7DDEFE2FE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5" creationId="{90BD0283-9D82-43DC-645B-87FF01EA08CA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6" creationId="{3E60AD90-2888-30A2-0440-B7470389132E}"/>
          </ac:spMkLst>
        </pc:spChg>
        <pc:spChg chg="add del mod">
          <ac:chgData name="Rashon M" userId="ac6b617242ff4e3e" providerId="LiveId" clId="{D05B2119-776F-40DA-B53E-4E7FD9487257}" dt="2022-08-25T00:29:13.504" v="495"/>
          <ac:spMkLst>
            <pc:docMk/>
            <pc:sldMk cId="2783743574" sldId="312"/>
            <ac:spMk id="37" creationId="{98FC6D22-6870-B695-4A19-FCF05E5A43C3}"/>
          </ac:spMkLst>
        </pc:spChg>
        <pc:graphicFrameChg chg="add mod">
          <ac:chgData name="Rashon M" userId="ac6b617242ff4e3e" providerId="LiveId" clId="{D05B2119-776F-40DA-B53E-4E7FD9487257}" dt="2022-08-25T00:41:19.046" v="525" actId="14100"/>
          <ac:graphicFrameMkLst>
            <pc:docMk/>
            <pc:sldMk cId="2783743574" sldId="312"/>
            <ac:graphicFrameMk id="38" creationId="{6024DDDA-2F9E-DFCD-734D-502728B4EE5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00F78-9D8E-4CC7-8CBA-DF1E06E70F81}" type="doc">
      <dgm:prSet loTypeId="urn:microsoft.com/office/officeart/2005/8/layout/equation2" loCatId="relationship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BEBE07E-5C16-478F-9886-3EB050C51CDD}">
      <dgm:prSet phldrT="[Text]"/>
      <dgm:spPr/>
      <dgm:t>
        <a:bodyPr/>
        <a:lstStyle/>
        <a:p>
          <a:r>
            <a:rPr lang="en-US" dirty="0"/>
            <a:t>Docking at specific time of week/year</a:t>
          </a:r>
        </a:p>
      </dgm:t>
    </dgm:pt>
    <dgm:pt modelId="{FF1744C3-77D6-4095-BE49-A2F09B70BBDC}" type="parTrans" cxnId="{E42DAA45-45D1-423A-9399-87138DB23B76}">
      <dgm:prSet/>
      <dgm:spPr/>
      <dgm:t>
        <a:bodyPr/>
        <a:lstStyle/>
        <a:p>
          <a:endParaRPr lang="en-US"/>
        </a:p>
      </dgm:t>
    </dgm:pt>
    <dgm:pt modelId="{831D49FE-E02E-432C-97A9-91688BACA5ED}" type="sibTrans" cxnId="{E42DAA45-45D1-423A-9399-87138DB23B76}">
      <dgm:prSet/>
      <dgm:spPr/>
      <dgm:t>
        <a:bodyPr/>
        <a:lstStyle/>
        <a:p>
          <a:endParaRPr lang="en-US"/>
        </a:p>
      </dgm:t>
    </dgm:pt>
    <dgm:pt modelId="{F51175E5-CB81-4DD3-A804-E859F731ECE9}">
      <dgm:prSet phldrT="[Text]"/>
      <dgm:spPr/>
      <dgm:t>
        <a:bodyPr/>
        <a:lstStyle/>
        <a:p>
          <a:r>
            <a:rPr lang="en-US" dirty="0"/>
            <a:t>Decreased turnaround time and less lost cargo</a:t>
          </a:r>
        </a:p>
      </dgm:t>
    </dgm:pt>
    <dgm:pt modelId="{D4263235-9569-48D7-ADB1-B0A8FEDD6FAD}" type="parTrans" cxnId="{B4618C20-9D3A-4809-A6F0-D45D51050061}">
      <dgm:prSet/>
      <dgm:spPr/>
      <dgm:t>
        <a:bodyPr/>
        <a:lstStyle/>
        <a:p>
          <a:endParaRPr lang="en-US"/>
        </a:p>
      </dgm:t>
    </dgm:pt>
    <dgm:pt modelId="{A0117B2F-C555-4EBC-809C-1997DD67C1C2}" type="sibTrans" cxnId="{B4618C20-9D3A-4809-A6F0-D45D51050061}">
      <dgm:prSet/>
      <dgm:spPr/>
      <dgm:t>
        <a:bodyPr/>
        <a:lstStyle/>
        <a:p>
          <a:endParaRPr lang="en-US"/>
        </a:p>
      </dgm:t>
    </dgm:pt>
    <dgm:pt modelId="{2631061A-17ED-4E46-A988-414819AACAF1}" type="pres">
      <dgm:prSet presAssocID="{DA100F78-9D8E-4CC7-8CBA-DF1E06E70F81}" presName="Name0" presStyleCnt="0">
        <dgm:presLayoutVars>
          <dgm:dir/>
          <dgm:resizeHandles val="exact"/>
        </dgm:presLayoutVars>
      </dgm:prSet>
      <dgm:spPr/>
    </dgm:pt>
    <dgm:pt modelId="{A03AE86D-720D-48C5-8DA0-484E72A8C978}" type="pres">
      <dgm:prSet presAssocID="{DA100F78-9D8E-4CC7-8CBA-DF1E06E70F81}" presName="vNodes" presStyleCnt="0"/>
      <dgm:spPr/>
    </dgm:pt>
    <dgm:pt modelId="{ABE67C53-8595-41B7-A4AD-4D1450EE8BF2}" type="pres">
      <dgm:prSet presAssocID="{CBEBE07E-5C16-478F-9886-3EB050C51CDD}" presName="node" presStyleLbl="node1" presStyleIdx="0" presStyleCnt="2">
        <dgm:presLayoutVars>
          <dgm:bulletEnabled val="1"/>
        </dgm:presLayoutVars>
      </dgm:prSet>
      <dgm:spPr/>
    </dgm:pt>
    <dgm:pt modelId="{11330A2F-4CDD-4328-8D8A-A3648077C1D7}" type="pres">
      <dgm:prSet presAssocID="{DA100F78-9D8E-4CC7-8CBA-DF1E06E70F81}" presName="sibTransLast" presStyleLbl="sibTrans2D1" presStyleIdx="0" presStyleCnt="1"/>
      <dgm:spPr/>
    </dgm:pt>
    <dgm:pt modelId="{72E5EF3F-D97E-4F01-ADB2-4D0B917A12B7}" type="pres">
      <dgm:prSet presAssocID="{DA100F78-9D8E-4CC7-8CBA-DF1E06E70F81}" presName="connectorText" presStyleLbl="sibTrans2D1" presStyleIdx="0" presStyleCnt="1"/>
      <dgm:spPr/>
    </dgm:pt>
    <dgm:pt modelId="{E9254AA7-9111-4ED7-9893-C799BB8DEF39}" type="pres">
      <dgm:prSet presAssocID="{DA100F78-9D8E-4CC7-8CBA-DF1E06E70F81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F5AF7404-7565-49F6-B616-4F7CCC7097F9}" type="presOf" srcId="{831D49FE-E02E-432C-97A9-91688BACA5ED}" destId="{11330A2F-4CDD-4328-8D8A-A3648077C1D7}" srcOrd="0" destOrd="0" presId="urn:microsoft.com/office/officeart/2005/8/layout/equation2"/>
    <dgm:cxn modelId="{5DE81620-28A7-41CD-A024-0CE384189F37}" type="presOf" srcId="{DA100F78-9D8E-4CC7-8CBA-DF1E06E70F81}" destId="{2631061A-17ED-4E46-A988-414819AACAF1}" srcOrd="0" destOrd="0" presId="urn:microsoft.com/office/officeart/2005/8/layout/equation2"/>
    <dgm:cxn modelId="{B4618C20-9D3A-4809-A6F0-D45D51050061}" srcId="{DA100F78-9D8E-4CC7-8CBA-DF1E06E70F81}" destId="{F51175E5-CB81-4DD3-A804-E859F731ECE9}" srcOrd="1" destOrd="0" parTransId="{D4263235-9569-48D7-ADB1-B0A8FEDD6FAD}" sibTransId="{A0117B2F-C555-4EBC-809C-1997DD67C1C2}"/>
    <dgm:cxn modelId="{7EFD5B33-651C-42D0-B2CB-62421E99D5B3}" type="presOf" srcId="{831D49FE-E02E-432C-97A9-91688BACA5ED}" destId="{72E5EF3F-D97E-4F01-ADB2-4D0B917A12B7}" srcOrd="1" destOrd="0" presId="urn:microsoft.com/office/officeart/2005/8/layout/equation2"/>
    <dgm:cxn modelId="{E42DAA45-45D1-423A-9399-87138DB23B76}" srcId="{DA100F78-9D8E-4CC7-8CBA-DF1E06E70F81}" destId="{CBEBE07E-5C16-478F-9886-3EB050C51CDD}" srcOrd="0" destOrd="0" parTransId="{FF1744C3-77D6-4095-BE49-A2F09B70BBDC}" sibTransId="{831D49FE-E02E-432C-97A9-91688BACA5ED}"/>
    <dgm:cxn modelId="{9DC5A453-1490-44D1-9E1B-F5B66D2DA124}" type="presOf" srcId="{F51175E5-CB81-4DD3-A804-E859F731ECE9}" destId="{E9254AA7-9111-4ED7-9893-C799BB8DEF39}" srcOrd="0" destOrd="0" presId="urn:microsoft.com/office/officeart/2005/8/layout/equation2"/>
    <dgm:cxn modelId="{64C113E8-F650-4716-828C-07B67B9538F9}" type="presOf" srcId="{CBEBE07E-5C16-478F-9886-3EB050C51CDD}" destId="{ABE67C53-8595-41B7-A4AD-4D1450EE8BF2}" srcOrd="0" destOrd="0" presId="urn:microsoft.com/office/officeart/2005/8/layout/equation2"/>
    <dgm:cxn modelId="{60C65BED-2B5A-423A-B747-45944EF19C56}" type="presParOf" srcId="{2631061A-17ED-4E46-A988-414819AACAF1}" destId="{A03AE86D-720D-48C5-8DA0-484E72A8C978}" srcOrd="0" destOrd="0" presId="urn:microsoft.com/office/officeart/2005/8/layout/equation2"/>
    <dgm:cxn modelId="{8AE7A0D7-626A-4E77-B019-270E1F3A56F3}" type="presParOf" srcId="{A03AE86D-720D-48C5-8DA0-484E72A8C978}" destId="{ABE67C53-8595-41B7-A4AD-4D1450EE8BF2}" srcOrd="0" destOrd="0" presId="urn:microsoft.com/office/officeart/2005/8/layout/equation2"/>
    <dgm:cxn modelId="{02EC7CA6-AFB7-4FCC-BC09-AC01403935E1}" type="presParOf" srcId="{2631061A-17ED-4E46-A988-414819AACAF1}" destId="{11330A2F-4CDD-4328-8D8A-A3648077C1D7}" srcOrd="1" destOrd="0" presId="urn:microsoft.com/office/officeart/2005/8/layout/equation2"/>
    <dgm:cxn modelId="{C8FB65BD-80B3-4DDA-927E-C6BE8199FA2A}" type="presParOf" srcId="{11330A2F-4CDD-4328-8D8A-A3648077C1D7}" destId="{72E5EF3F-D97E-4F01-ADB2-4D0B917A12B7}" srcOrd="0" destOrd="0" presId="urn:microsoft.com/office/officeart/2005/8/layout/equation2"/>
    <dgm:cxn modelId="{15B336F9-DC39-4B4C-873A-277EB1C4D1DC}" type="presParOf" srcId="{2631061A-17ED-4E46-A988-414819AACAF1}" destId="{E9254AA7-9111-4ED7-9893-C799BB8DEF3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67C53-8595-41B7-A4AD-4D1450EE8BF2}">
      <dsp:nvSpPr>
        <dsp:cNvPr id="0" name=""/>
        <dsp:cNvSpPr/>
      </dsp:nvSpPr>
      <dsp:spPr>
        <a:xfrm>
          <a:off x="2201" y="555628"/>
          <a:ext cx="1925241" cy="192524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Docking at specific time of week/year</a:t>
          </a:r>
        </a:p>
      </dsp:txBody>
      <dsp:txXfrm>
        <a:off x="284146" y="837573"/>
        <a:ext cx="1361351" cy="1361351"/>
      </dsp:txXfrm>
    </dsp:sp>
    <dsp:sp modelId="{11330A2F-4CDD-4328-8D8A-A3648077C1D7}">
      <dsp:nvSpPr>
        <dsp:cNvPr id="0" name=""/>
        <dsp:cNvSpPr/>
      </dsp:nvSpPr>
      <dsp:spPr>
        <a:xfrm>
          <a:off x="2216228" y="1160154"/>
          <a:ext cx="612226" cy="7161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16228" y="1303392"/>
        <a:ext cx="428558" cy="429713"/>
      </dsp:txXfrm>
    </dsp:sp>
    <dsp:sp modelId="{E9254AA7-9111-4ED7-9893-C799BB8DEF39}">
      <dsp:nvSpPr>
        <dsp:cNvPr id="0" name=""/>
        <dsp:cNvSpPr/>
      </dsp:nvSpPr>
      <dsp:spPr>
        <a:xfrm>
          <a:off x="3082587" y="555628"/>
          <a:ext cx="1925241" cy="192524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663586"/>
                <a:satOff val="-76002"/>
                <a:lumOff val="402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663586"/>
                <a:satOff val="-76002"/>
                <a:lumOff val="402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663586"/>
                <a:satOff val="-76002"/>
                <a:lumOff val="402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Decreased turnaround time and less lost cargo</a:t>
          </a:r>
        </a:p>
      </dsp:txBody>
      <dsp:txXfrm>
        <a:off x="3364532" y="837573"/>
        <a:ext cx="1361351" cy="136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50230"/>
            <a:ext cx="9144000" cy="110795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EFFECTIVE SHIPMENT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958189"/>
            <a:ext cx="7953375" cy="457200"/>
          </a:xfrm>
        </p:spPr>
        <p:txBody>
          <a:bodyPr/>
          <a:lstStyle/>
          <a:p>
            <a:r>
              <a:rPr lang="en-US" dirty="0"/>
              <a:t>Rashon Manning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ZA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21608"/>
            <a:ext cx="4297680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8562475" cy="1325563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6112" y="2514600"/>
            <a:ext cx="3886200" cy="914400"/>
          </a:xfrm>
        </p:spPr>
        <p:txBody>
          <a:bodyPr/>
          <a:lstStyle/>
          <a:p>
            <a:r>
              <a:rPr lang="en-US" dirty="0"/>
              <a:t>Businesses have noticed an increased turn around time when attempting to dock at the five busiest ports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6112" y="4003972"/>
            <a:ext cx="3886200" cy="320040"/>
          </a:xfrm>
        </p:spPr>
        <p:txBody>
          <a:bodyPr/>
          <a:lstStyle/>
          <a:p>
            <a:r>
              <a:rPr lang="en-US" dirty="0"/>
              <a:t>Lost cargo 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845A907-CC82-47DD-86EC-58C44C2EA6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6112" y="4357518"/>
            <a:ext cx="3886200" cy="914400"/>
          </a:xfrm>
        </p:spPr>
        <p:txBody>
          <a:bodyPr>
            <a:noAutofit/>
          </a:bodyPr>
          <a:lstStyle/>
          <a:p>
            <a:r>
              <a:rPr lang="en-US" dirty="0"/>
              <a:t>Businesses have noticed an unexplained significant increased in loss cargo when traversing through the Pacific Ocean 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34040" y="-68580"/>
            <a:ext cx="1737360" cy="68580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E0A11DBD-CD83-A570-8778-4DDEA4AC1A09}"/>
              </a:ext>
            </a:extLst>
          </p:cNvPr>
          <p:cNvSpPr txBox="1">
            <a:spLocks/>
          </p:cNvSpPr>
          <p:nvPr/>
        </p:nvSpPr>
        <p:spPr>
          <a:xfrm>
            <a:off x="836112" y="2196358"/>
            <a:ext cx="3886200" cy="32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Increased turnaround time</a:t>
            </a:r>
          </a:p>
        </p:txBody>
      </p:sp>
      <p:pic>
        <p:nvPicPr>
          <p:cNvPr id="14" name="Picture 13" descr="A picture containing water, boat, sky, harbor&#10;&#10;Description automatically generated">
            <a:extLst>
              <a:ext uri="{FF2B5EF4-FFF2-40B4-BE49-F238E27FC236}">
                <a16:creationId xmlns:a16="http://schemas.microsoft.com/office/drawing/2014/main" id="{484B6E8E-703D-D8DE-722B-B8D662FE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42" y="1465263"/>
            <a:ext cx="5270739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pic>
        <p:nvPicPr>
          <p:cNvPr id="16" name="Picture Placeholder 15" descr="Chart&#10;&#10;Description automatically generated with low confidence">
            <a:extLst>
              <a:ext uri="{FF2B5EF4-FFF2-40B4-BE49-F238E27FC236}">
                <a16:creationId xmlns:a16="http://schemas.microsoft.com/office/drawing/2014/main" id="{99DC9276-BCB3-F4A8-D14D-FE8C2D2F1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333" r="19333"/>
          <a:stretch>
            <a:fillRect/>
          </a:stretch>
        </p:blipFill>
        <p:spPr>
          <a:xfrm>
            <a:off x="621303" y="507492"/>
            <a:ext cx="4389120" cy="5760720"/>
          </a:xfrm>
        </p:spPr>
      </p:pic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70188D9C-566A-0F05-8A15-5F555F1E4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351585"/>
              </p:ext>
            </p:extLst>
          </p:nvPr>
        </p:nvGraphicFramePr>
        <p:xfrm>
          <a:off x="5978106" y="2147978"/>
          <a:ext cx="5010030" cy="303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0853-DD06-9008-B7EC-C02D2804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8" name="Add-in 37" title="Microsoft Power BI">
                <a:extLst>
                  <a:ext uri="{FF2B5EF4-FFF2-40B4-BE49-F238E27FC236}">
                    <a16:creationId xmlns:a16="http://schemas.microsoft.com/office/drawing/2014/main" id="{6024DDDA-2F9E-DFCD-734D-502728B4E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70449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8" name="Add-in 37" title="Microsoft Power BI">
                <a:extLst>
                  <a:ext uri="{FF2B5EF4-FFF2-40B4-BE49-F238E27FC236}">
                    <a16:creationId xmlns:a16="http://schemas.microsoft.com/office/drawing/2014/main" id="{6024DDDA-2F9E-DFCD-734D-502728B4EE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74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photo of building column&#10;">
            <a:extLst>
              <a:ext uri="{FF2B5EF4-FFF2-40B4-BE49-F238E27FC236}">
                <a16:creationId xmlns:a16="http://schemas.microsoft.com/office/drawing/2014/main" id="{FB984F8E-E35E-4C11-86D8-AC8E1328E9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>
          <a:xfrm>
            <a:off x="458724" y="481369"/>
            <a:ext cx="11274552" cy="2743200"/>
          </a:xfr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17B7CBFC-65A2-4AB4-BE48-C580D13C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92386"/>
            <a:ext cx="45720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8FA207-53D3-4237-A057-8F03251DDE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9512" y="5503164"/>
            <a:ext cx="6958584" cy="1371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970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hoto of Wall street sign&#10;">
            <a:extLst>
              <a:ext uri="{FF2B5EF4-FFF2-40B4-BE49-F238E27FC236}">
                <a16:creationId xmlns:a16="http://schemas.microsoft.com/office/drawing/2014/main" id="{7EA54CDC-A10B-4928-83AD-8A873A126A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0648DE95-334E-46CE-B3A6-AEEB61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0E486CF-8877-4DB4-98D3-2CD9F1CB33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/>
          <a:p>
            <a:r>
              <a:rPr lang="en-US" dirty="0"/>
              <a:t>Rashon Manning</a:t>
            </a:r>
          </a:p>
          <a:p>
            <a:r>
              <a:rPr lang="en-US" dirty="0"/>
              <a:t>555-333-1111</a:t>
            </a:r>
          </a:p>
          <a:p>
            <a:r>
              <a:rPr lang="en-US" dirty="0" err="1"/>
              <a:t>Rashon.Manning@Divergence.One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1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5404B565-B846-4ACC-B8C7-496C95FA7A96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74de828e-be7a-400f-b4e3-327e6bbcc66c/reports/8cf2dda7-16ff-407f-ab4d-df007d35fde9/ReportSection?bookmarkGuid=0e01f055-490f-474f-af3a-6ba4bccdacf6&amp;bookmarkUsage=1&amp;ctid=674d3e6c-45f7-42e9-938c-fcd01e3ff57c&amp;fromEntryPoint=export&quot;"/>
    <we:property name="reportName" value="&quot;Rashon_Manning_Shipment_Capstone&quot;"/>
    <we:property name="reportState" value="&quot;CONNECTED&quot;"/>
    <we:property name="embedUrl" value="&quot;/reportEmbed?reportId=8cf2dda7-16ff-407f-ab4d-df007d35fde9&amp;groupId=74de828e-be7a-400f-b4e3-327e6bbcc66c&amp;w=2&amp;config=eyJjbHVzdGVyVXJsIjoiaHR0cHM6Ly9XQUJJLVVTLUNFTlRSQUwtQS1QUklNQVJZ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Report&quot;"/>
    <we:property name="datasetId" value="&quot;0e90a3d1-e59f-490b-88e1-b986f0ef03fb&quot;"/>
    <we:property name="backgroundColor" value="&quot;rgb(255,255,255)&quot;"/>
    <we:property name="bookmark" value="&quot;H4sIAAAAAAAAA+1aWXPbNhD+Kxo+NO2M3AFBgkfe4qv1NIcbZ5zpdDIdEFhKjGlSJUElakb/vQuQ1H05snMozotDHIvdDx92P4L6ZMmkHKR89JLfgvXUOs7zm1te3HRsq2tl823gxZHjhSS0acQhELZDXByVD1SSZ6X19JOleNEDdZ2UFU+1QWz8+13X4ml6yXv6KeZpCV1rAEWZZzxN/oN6MHapooJx14KPgzQvuDZ5pbgCbXaIw/EZXbF/dXBFLlQyhCsQqm59DYO8UO1z14qTVOEUPTUanX0cFOjGpzaac9PpsMihwH2gXIQQ0ChggDPVaKDHnODCvbxIBE8n5rS169YR2rXOi/zW2G2QEzjyLFOJGhkDKcbUtd4Ye2SMILztQwFmwkmeyaR2HWfnSv/RXkJZNo0X2Xxb2cxLq9tsefRVXhUCXkM8fTD+jBHOyyJHsI1Pb/JB5xxx6xxXZQKl6lwiaCWOQueueVqZ3cJlnicYLQau49XNOPXJK4XeP9Fj3431v3f1Ts048VuRV4PGhw3uLSC0m4vd2jrIGoE7oLF5Oc0awwodEHb18w8nBeDeS+upbWIsa04ZKs2zDBt2oBnhAcOjQjmXgSMAGLf5OprN4/l7gptQiP7oOQwhXQ5z0n93BGamWs+KIhnytHOKrnSmHXpYs/DcEGsRJmZgGppDjLxWPMkaSKhkngMeEEZCh4oopC5Zj9oOiBwaw8i4O4n7mRzyTGDrYtDPer0Ceryl3Lwj9+BgWmS5aTuvsobYbNlRzBDRqM5liwynVDoylgJcBhDYIP2QThl+9lGklYTHJLouic7i7LYoTT17AYpLrri2AwuRfP/nATETXPRBGoguFNzWCyUStJUE6sdS4PwLWTP+dsCLpGz53z79kWSaqDppxeqejsbare5ar5Ne3yyzcZvHJsKhbn/BB3oMJkDLdDfx6wqTZL20UUFG65j/1ZS3Bgmc9HmhtMqK3mPl0WkTJ+WFhOJ4ZNA5TYq2JOGBOvsGsoeOupZoOPT9TAVtsvvoUOg71t3cj4gkscex1geOEzEhxY7qgMWhgxkzoKEbCI9BFNliPxGazObPi2yY34DsTDbnq6bSZBHMUz56Fb8FuHnZILo1g2ZVmm7SoHfb4SV4tvj33Vbv7g8qr7amV2E8ONgM+7DHoc5+vm27QsTMlRGhtgzAIXwvlX8PmG18YbF3PA5f0o+1+eOLODF/LyI8j9nEZ0HoEMchwMHbrySlsyXpeY5TtStveJTCP6HDfGkH/lFIoujIpZQdcceNj+zQi0LfwXrI/K9btdJFPP+sMFvUAm7verXHO37r0TXq3/qyrPF4j8PebNjEpLVw/hsCzV4fbLg2mAK1kJdb0X86vXhsZb/28eHV/ueQcC0LNr8MNAwwqXL+ovXn45RnN79YmhYLZzD2qAuBBMqCIPA96fk0evBLo2+fUFiADkOFrXX0oLfvL+ArksGO1figkXmRZ6q/Apqt+jVNMrhSXNy0whpTZJSv1LPb1eJBQ1znjlqyolaF2BExpRFzPMZ8QszF9EaoufHsuFLKuDKDrTYZh4w6RBBgwIljExLZ3laT/2a86VmyJ2wWhcyJQ+EGVPoowtxwxzsFP6QQch5HIUVJziLXtvf8sHVgAq49bY/y7XOS0iGIt2lo9yHdHov6Y1G/y+vPD8+Zh9Hxh3B9ufkb7DY1KPOsUo/ib30pa+Qfk27kCiHxxZoLgXVj0/eax4vzVVQ76SciBXWVJgIK23UDxsKA+A5zl7UsSBEI/YkLBCXghRGxYVcty4ULxAsJuJFn24T6jO6nZb+n72NNBen81Gmq7Lf2gWzJwTvzqDQEmuOMdQtFzxCk/t0DBjqolzQ/B8D+XJpuMJRZ/Qn+mJeJaD/Bj9dlwAmYDw5MvR/j1XHmlSoHXMAlz2BFvBgnzyTILTGbX1ZOIh6P/wfRuchq2SkAAA==&quot;"/>
    <we:property name="initialStateBookmark" value="&quot;H4sIAAAAAAAAA+1aWW/bOBD+K4Yetl3ACXRRR99y7gZtjk2KFIsiKChyZLNRJK9EeesN/N93SEmOj/hInaSpm76k4jGc+fhxDtK3BhdFL6GDE3oDxjtjN8uub2h+3bKMtpHWbaen7493zt9/Odk5PsDmrCdFlhbGu1tD0rwD8lIUJU2UBGz8fNU2aJKc0Y76imlSQNvoQV5kKU3Ef1ANxi6ZlzBsG/Ctl2Q5VSIvJJWgxPZxOH7j2ta2gytSJkUfLoDJqvUcelkum++2EYtE4hQ1NRocfOvlqMZto/6h7nRI5NhAfbApCyGwo4AAzpSDnhqzhwt3slwwmozEKWmXjSJ22zjMsxstt4aK4ciDVAo50AIStKltfNTyzCGC8KkLOegJe1nKRaU6zs6k+qO0hKKoG4/SybainpeUN+ns6IuszBmcQ3z3ofUZIpxneYZga50+Zr3WIeLW2i0LAYVsnSFoBY5C5S5pUurdwmU+CLQWDVf2qmac+uZUovZv1Nirofp3Ve3UmBJ/5FnZq3VYoN4UQqup2K6kA68QeAAai5dTrNGsUAZhVzf7dy8H3HtuvLO0jUXFKU2lSZZhwwo0M2lAKNKLUh44DIBQi86j2SSefwrchJx1Bx+gD8msmaP+hyMwNtXYyXPRp0lrH1Vp3XWoYfXCE0OMaZiIhqmvDzHyWlKR1pDYnHgOeGASM3RsFoW2a85HbQVENo1h5rA9snuH92nKsHXa6J1OJ4cObSg3qcgjKJjkaabbDsu0JjaZVRQ9RDSofNk0w22bOzzmDFwCEFjA/dC+Y/jBN5aUHF6d6DwnOo6z26B0p9kxSMqppEoOTFny858HxIxR1gWuITqScFMtJDgoKQKqz4Lh/CNeMf6mR3NRNPxvvt6LVBFVOa1YPtLRmLvVbeNcdLp6mYXbPNQW9lX7Me2pMegADd1d268ijEg7SZ0F6VxH/6+ivNETsNeluVRZVvQVI49ymzgpyznkuwONzr7Im5CEB+rgBXgPZXWVouHQr2MRtPbug02h71B1Uz8yuRl7FGN94DgRYZytmB2QOHTQYwZ26AbMIxBFFlsvCRXj/vMo7WfXwFujzfmhrlRMg7lPB6fxJ4DrkxrRpR40LZNkUQ76sB2egWeJfj9t9G7/ounVUvfKtAYb62Gf9jhU3s+3LJexmLg8Mm2LB+CYdK0s/xEwW1iwWCseh+fUY67/eBYlJu9FmOcRy/RJEDqm45hAwVsvJCXjIelDhlOVKh9plMCX0CE+twJ/KzSjaMu1bbJFHTfeskIvCn0H4yHxf2zUSqbx/KtEb1ElcGvHqzVq/EajS8x/q8uyWuM1Dnu9YSORxtT5rwk0fn2w4NrgDqgpv9wk/ft3N41N2q90fPps/3tIOJcFi4uBmgHaVU7erL7dTWh6/buhaDF1BmPPdiHgYJMgCHyPe74dPfml0csnFAagzcjC5iq60dv3N9B7nMGK0XijkTnOUtm9B5ql+WsiUriQlF03iTW6yCi7N59dni1uNMSV76hqBHTXSeOyC0ia1B4hUDdt9U3NtE7bSvj2SJvtybW2lfznuap6hODVONJFgcu2PhijrOVmdAv5GbUtU3mSpScY2d5qd7it/N/vxpVKiB5yf/krEO6lXHA+O2tm7z1ta1Q0YrUIscNi246I4xHim6Z+Glro7Kjeqt1SSr03Y95NiYxDYjsmM4EANR3LNCPLWyryn5TWPTPymEWikDhxyNzA5j6WQW44v66dSN/80IaQ0jgKbSyKSeRa1ppPyxtWQjXx7rWA+p60YBPKpzvTHqN4ek2rX9Pqh1xA/PKceZpKehMeEBb/CmJZPcaztJSv5df8UFanf4S7kcsY97hHGcO4sejF9PXp6j6q7XUFS0BeJIJBbrluQEgYmL5D3NlcFjgLmHpkBmab4IWRacGquSxlLpheaIIbeZZl2j6x18tlf6YX6jqCtH5r1VH2pT1Rzyj4YB4VmkATnMFyP+9ogtQ1/63Rq5bU9Sr2Zxyagn5O6vZmlxaCNT+CGc7zgCMwnxyYaj+G99uZlbLoUQZnNIV77EU7acqBL7FZ/YDZ0GsgwgJT4xXH18r9DwRRcOJ7LQAA&quot;"/>
    <we:property name="isFiltersActionButtonVisible" value="true"/>
    <we:property name="reportEmbeddedTime" value="&quot;2022-08-25T00:39:14.731Z&quot;"/>
    <we:property name="creatorTenantId" value="&quot;674d3e6c-45f7-42e9-938c-fcd01e3ff57c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4165</TotalTime>
  <Words>80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Selawik Semibold</vt:lpstr>
      <vt:lpstr>Source Sans Pro</vt:lpstr>
      <vt:lpstr>Source Sans Pro ExtraLight</vt:lpstr>
      <vt:lpstr>Office Theme</vt:lpstr>
      <vt:lpstr>EFFECTIVE SHIPMENT SCHEDULING</vt:lpstr>
      <vt:lpstr>ABOUT ME</vt:lpstr>
      <vt:lpstr>PROBLEM</vt:lpstr>
      <vt:lpstr>HYPOTHESIS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Shipment Capstone</dc:title>
  <dc:creator>Rashon M</dc:creator>
  <cp:lastModifiedBy>Rashon M</cp:lastModifiedBy>
  <cp:revision>1</cp:revision>
  <dcterms:created xsi:type="dcterms:W3CDTF">2022-08-22T15:46:43Z</dcterms:created>
  <dcterms:modified xsi:type="dcterms:W3CDTF">2022-08-25T13:12:40Z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