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7" r:id="rId9"/>
    <p:sldId id="268" r:id="rId10"/>
    <p:sldId id="271" r:id="rId11"/>
    <p:sldId id="270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00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4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6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80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8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459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1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8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90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8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1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35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69ED-B586-49B5-8625-94A9A80F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AGRONOMY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49FD1-EFBD-43A2-AA53-132B255DA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3957" y="4688104"/>
            <a:ext cx="6801612" cy="1239894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/>
              <a:t>Presented By:</a:t>
            </a:r>
          </a:p>
          <a:p>
            <a:pPr algn="l"/>
            <a:r>
              <a:rPr lang="en-IN" dirty="0"/>
              <a:t>Prashant Rana</a:t>
            </a:r>
          </a:p>
          <a:p>
            <a:pPr algn="l"/>
            <a:r>
              <a:rPr lang="en-IN" dirty="0"/>
              <a:t>1NH17CS099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5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CF5E-C58D-4846-8E6C-3FA07D49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7AEF-9223-474D-B8D9-D60D990F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Libraries used: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Tkinter is used for GUI, sqlite3 is used for using </a:t>
            </a:r>
            <a:r>
              <a:rPr lang="en-IN" dirty="0" err="1"/>
              <a:t>sql</a:t>
            </a:r>
            <a:r>
              <a:rPr lang="en-IN" dirty="0"/>
              <a:t> commands to store data in database and requests, selenium and bs4 are used for web scraping.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79531-B46E-4805-8A0C-77883155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2189527"/>
            <a:ext cx="5353260" cy="17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5AAF-7049-41A5-AC29-25EE6421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15" y="324375"/>
            <a:ext cx="10353762" cy="970450"/>
          </a:xfrm>
        </p:spPr>
        <p:txBody>
          <a:bodyPr/>
          <a:lstStyle/>
          <a:p>
            <a:r>
              <a:rPr lang="en-IN" dirty="0"/>
              <a:t>OUTCOME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12B6F-662F-427E-B602-C10BA925F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859" y="1294825"/>
            <a:ext cx="8145710" cy="515084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C584C-8399-488A-9E7E-2FF193A8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59" y="1294824"/>
            <a:ext cx="8145709" cy="515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C760-3577-415A-9962-52F364CB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94" y="89483"/>
            <a:ext cx="10353762" cy="970450"/>
          </a:xfrm>
        </p:spPr>
        <p:txBody>
          <a:bodyPr/>
          <a:lstStyle/>
          <a:p>
            <a:r>
              <a:rPr lang="en-IN" dirty="0"/>
              <a:t>OUTCOME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2A22E-8AA7-4FDD-ADCA-031000CE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46" y="1208014"/>
            <a:ext cx="8456103" cy="5008228"/>
          </a:xfrm>
        </p:spPr>
      </p:pic>
    </p:spTree>
    <p:extLst>
      <p:ext uri="{BB962C8B-B14F-4D97-AF65-F5344CB8AC3E}">
        <p14:creationId xmlns:p14="http://schemas.microsoft.com/office/powerpoint/2010/main" val="3307039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8E43-393C-4E00-9279-48091F0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9E82-B53A-4CBF-B4EF-DE3A6C1D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According to my perspective, farmers are the ones who need our help the most.</a:t>
            </a:r>
          </a:p>
          <a:p>
            <a:r>
              <a:rPr lang="en-IN" sz="2400" dirty="0"/>
              <a:t>Increasing grain today is like fulfilling our tomorrows’ stomach.</a:t>
            </a:r>
          </a:p>
          <a:p>
            <a:r>
              <a:rPr lang="en-IN" sz="2400" dirty="0"/>
              <a:t>So why not help the farmers with our technology. On the same hand, we can also save nature.</a:t>
            </a:r>
          </a:p>
          <a:p>
            <a:r>
              <a:rPr lang="en-IN" sz="2400" dirty="0"/>
              <a:t>And I hope that this program becomes a stepping stone to start our hand in agriculture.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0C88-F23D-498A-B137-704FA7A4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05" y="752213"/>
            <a:ext cx="10353762" cy="970450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295ED3-B9F9-40CA-AC2D-79FD79E8F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957" y="2194719"/>
            <a:ext cx="10050010" cy="3133725"/>
          </a:xfrm>
        </p:spPr>
      </p:pic>
    </p:spTree>
    <p:extLst>
      <p:ext uri="{BB962C8B-B14F-4D97-AF65-F5344CB8AC3E}">
        <p14:creationId xmlns:p14="http://schemas.microsoft.com/office/powerpoint/2010/main" val="38560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7F5-D967-462C-BE65-092CA96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F852-6B8E-4793-B163-5829F034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3234"/>
            <a:ext cx="10353762" cy="4058751"/>
          </a:xfrm>
        </p:spPr>
        <p:txBody>
          <a:bodyPr>
            <a:normAutofit/>
          </a:bodyPr>
          <a:lstStyle/>
          <a:p>
            <a:r>
              <a:rPr lang="en-IN" sz="2800" dirty="0"/>
              <a:t>Agronomy is the science of soil study and production of crops.</a:t>
            </a:r>
            <a:endParaRPr lang="en-US" sz="2800" dirty="0"/>
          </a:p>
          <a:p>
            <a:r>
              <a:rPr lang="en-US" sz="2800" dirty="0"/>
              <a:t>This project is about providing support to farmers in production of crops by suggesting suitable crops according to their location and the weather condition.</a:t>
            </a:r>
          </a:p>
          <a:p>
            <a:pPr marL="369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270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3B89-039E-4C3C-B936-464D992C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766"/>
            <a:ext cx="10353762" cy="970450"/>
          </a:xfrm>
        </p:spPr>
        <p:txBody>
          <a:bodyPr/>
          <a:lstStyle/>
          <a:p>
            <a:r>
              <a:rPr lang="en-I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4E7D-DB9D-4128-BCCB-94DD4133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IN" sz="2800" dirty="0"/>
              <a:t>Although the technology has developed so much, there is very less prioritization on agriculture.</a:t>
            </a:r>
          </a:p>
          <a:p>
            <a:r>
              <a:rPr lang="en-IN" sz="2800" dirty="0"/>
              <a:t>So, this project is aimed to help the farmers choose suitable crops, pesticides and equipment according to their location’s climate and soil fertility.</a:t>
            </a:r>
          </a:p>
          <a:p>
            <a:r>
              <a:rPr lang="en-US" sz="2800" dirty="0"/>
              <a:t> This project will help in effective utilization of crops by preventing losses of crops.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86FD-0F0B-48DD-BB64-67975CD4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5043"/>
            <a:ext cx="10353762" cy="970450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7658-8E21-4813-8B76-1A32B69E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91172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dirty="0"/>
              <a:t>Ideally this application would be able to collect all the data of climate and weather of any place and give suggestions on improving cultivation.</a:t>
            </a:r>
          </a:p>
          <a:p>
            <a:r>
              <a:rPr lang="en-US" sz="2800" dirty="0"/>
              <a:t>In reality, not many weather forecasting applications are developed focusing on agriculture. </a:t>
            </a:r>
          </a:p>
          <a:p>
            <a:r>
              <a:rPr lang="en-US" sz="2800" dirty="0"/>
              <a:t>Here, we use Web Scrapping to extract the data from weather forecasting sites and database for storing data.  </a:t>
            </a:r>
          </a:p>
        </p:txBody>
      </p:sp>
    </p:spTree>
    <p:extLst>
      <p:ext uri="{BB962C8B-B14F-4D97-AF65-F5344CB8AC3E}">
        <p14:creationId xmlns:p14="http://schemas.microsoft.com/office/powerpoint/2010/main" val="19116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9348-5DB6-49E7-B846-20815321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en-IN" dirty="0"/>
              <a:t>COMPONENTS OF AGRONOMY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49EE-5206-439E-A7EF-EAF72D14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5062"/>
            <a:ext cx="10353762" cy="4058751"/>
          </a:xfrm>
        </p:spPr>
        <p:txBody>
          <a:bodyPr/>
          <a:lstStyle/>
          <a:p>
            <a:r>
              <a:rPr lang="en-IN" sz="2400" dirty="0"/>
              <a:t>Weather Condition</a:t>
            </a:r>
          </a:p>
          <a:p>
            <a:r>
              <a:rPr lang="en-IN" sz="2400" dirty="0"/>
              <a:t>Crops</a:t>
            </a:r>
          </a:p>
          <a:p>
            <a:r>
              <a:rPr lang="en-IN" sz="2400" dirty="0"/>
              <a:t>Soil condition</a:t>
            </a:r>
          </a:p>
          <a:p>
            <a:r>
              <a:rPr lang="en-IN" sz="2400" dirty="0"/>
              <a:t>Other requisites for cultivation of crops</a:t>
            </a:r>
          </a:p>
          <a:p>
            <a:pPr lvl="1"/>
            <a:r>
              <a:rPr lang="en-US" sz="2000" dirty="0"/>
              <a:t>Pesticide</a:t>
            </a:r>
          </a:p>
          <a:p>
            <a:pPr lvl="1"/>
            <a:r>
              <a:rPr lang="en-US" sz="2000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9614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259A-65C8-4DFD-834A-069B64FD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Weather, Crops and Soil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0D92-E2DD-4C20-87FB-50EBE08B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51231"/>
            <a:ext cx="10353762" cy="4058751"/>
          </a:xfrm>
        </p:spPr>
        <p:txBody>
          <a:bodyPr>
            <a:normAutofit/>
          </a:bodyPr>
          <a:lstStyle/>
          <a:p>
            <a:r>
              <a:rPr lang="en-IN" sz="2400" dirty="0"/>
              <a:t>Cultivation solely depends on weather and soil condition, so we need the current weather condition for any given location and its soil condition to perform the given calculation.</a:t>
            </a:r>
          </a:p>
          <a:p>
            <a:r>
              <a:rPr lang="en-IN" sz="2400" dirty="0"/>
              <a:t>Through the temperature, rainfall, humidity and soil fertility we can predict the current status of your area and suggest crops according to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56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2AC5-C8CF-40BC-B3D7-0640985D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 and Crawling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A2B2-40C9-4452-8975-286D46D7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7406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Web scraping is a</a:t>
            </a:r>
            <a:r>
              <a:rPr lang="en-US" sz="2400" dirty="0">
                <a:effectLst/>
              </a:rPr>
              <a:t> method of processing a web document and extracting information out of it</a:t>
            </a:r>
            <a:r>
              <a:rPr lang="en-IN" sz="2400" dirty="0"/>
              <a:t>. </a:t>
            </a:r>
          </a:p>
          <a:p>
            <a:r>
              <a:rPr lang="en-IN" sz="2400" dirty="0"/>
              <a:t>While web crawling is a process of creating an automated </a:t>
            </a:r>
            <a:r>
              <a:rPr lang="en-US" sz="2400" dirty="0">
                <a:effectLst/>
              </a:rPr>
              <a:t>script which browses the World Wide Web in a methodical, automated manner.</a:t>
            </a:r>
          </a:p>
          <a:p>
            <a:r>
              <a:rPr lang="en-US" sz="2400" dirty="0">
                <a:effectLst/>
              </a:rPr>
              <a:t>Steps involved in web scraping:</a:t>
            </a:r>
          </a:p>
          <a:p>
            <a:pPr lvl="1"/>
            <a:r>
              <a:rPr lang="en-US" sz="2400" dirty="0">
                <a:effectLst/>
              </a:rPr>
              <a:t>Request the site for data</a:t>
            </a:r>
          </a:p>
          <a:p>
            <a:pPr lvl="1"/>
            <a:r>
              <a:rPr lang="en-US" sz="2400" dirty="0">
                <a:effectLst/>
              </a:rPr>
              <a:t>Parse the response into html or xml form</a:t>
            </a:r>
          </a:p>
          <a:p>
            <a:pPr lvl="1"/>
            <a:r>
              <a:rPr lang="en-US" sz="2400" dirty="0">
                <a:effectLst/>
              </a:rPr>
              <a:t>Extract the data </a:t>
            </a:r>
          </a:p>
          <a:p>
            <a:pPr lvl="1"/>
            <a:r>
              <a:rPr lang="en-US" sz="2400" dirty="0">
                <a:effectLst/>
              </a:rPr>
              <a:t>Store into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719F-D6EA-4787-94D3-95BF5F12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Scraping and Crawling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4D734-B84F-4608-A205-70E12BB4D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80" y="1644242"/>
            <a:ext cx="10008066" cy="4882393"/>
          </a:xfrm>
        </p:spPr>
      </p:pic>
    </p:spTree>
    <p:extLst>
      <p:ext uri="{BB962C8B-B14F-4D97-AF65-F5344CB8AC3E}">
        <p14:creationId xmlns:p14="http://schemas.microsoft.com/office/powerpoint/2010/main" val="234666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30FE-D33D-4DE8-8C44-6DF36BAD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3098"/>
            <a:ext cx="10353762" cy="970450"/>
          </a:xfrm>
        </p:spPr>
        <p:txBody>
          <a:bodyPr/>
          <a:lstStyle/>
          <a:p>
            <a:r>
              <a:rPr lang="en-IN" dirty="0"/>
              <a:t>Web Scraping and Crawling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D79E-C1BE-4C78-BAE6-E07770CC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0170"/>
            <a:ext cx="10353762" cy="4592850"/>
          </a:xfrm>
        </p:spPr>
        <p:txBody>
          <a:bodyPr>
            <a:normAutofit/>
          </a:bodyPr>
          <a:lstStyle/>
          <a:p>
            <a:r>
              <a:rPr lang="en-US" sz="2400" dirty="0"/>
              <a:t>Some of the libraries for web scraping and crawling in python are:</a:t>
            </a:r>
          </a:p>
          <a:p>
            <a:pPr lvl="1"/>
            <a:r>
              <a:rPr lang="en-US" sz="2400" dirty="0"/>
              <a:t>Requests</a:t>
            </a:r>
          </a:p>
          <a:p>
            <a:pPr lvl="1"/>
            <a:r>
              <a:rPr lang="en-US" sz="2400" dirty="0"/>
              <a:t>Beautiful Soup 4</a:t>
            </a:r>
          </a:p>
          <a:p>
            <a:pPr lvl="1"/>
            <a:r>
              <a:rPr lang="en-US" sz="2400" dirty="0"/>
              <a:t>lxml</a:t>
            </a:r>
          </a:p>
          <a:p>
            <a:pPr lvl="1"/>
            <a:r>
              <a:rPr lang="en-US" sz="2400" dirty="0"/>
              <a:t>Selenium</a:t>
            </a:r>
          </a:p>
          <a:p>
            <a:pPr lvl="1"/>
            <a:r>
              <a:rPr lang="en-US" sz="2400" dirty="0"/>
              <a:t>Scrapy</a:t>
            </a:r>
          </a:p>
          <a:p>
            <a:pPr marL="450000" lvl="1" indent="0">
              <a:buNone/>
            </a:pPr>
            <a:endParaRPr lang="en-US" sz="2400" dirty="0"/>
          </a:p>
          <a:p>
            <a:r>
              <a:rPr lang="en-US" sz="2400" dirty="0"/>
              <a:t>This program is implemented using Requests , Beautiful Soup 4 and Selenium libraries for web scraping.</a:t>
            </a:r>
          </a:p>
        </p:txBody>
      </p:sp>
    </p:spTree>
    <p:extLst>
      <p:ext uri="{BB962C8B-B14F-4D97-AF65-F5344CB8AC3E}">
        <p14:creationId xmlns:p14="http://schemas.microsoft.com/office/powerpoint/2010/main" val="311625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1090</TotalTime>
  <Words>461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AGRONOMY</vt:lpstr>
      <vt:lpstr>INTRODUCTION</vt:lpstr>
      <vt:lpstr>OBJECTIVES</vt:lpstr>
      <vt:lpstr>PROBLEM STATEMENT</vt:lpstr>
      <vt:lpstr>COMPONENTS OF AGRONOMY</vt:lpstr>
      <vt:lpstr>Weather, Crops and Soil</vt:lpstr>
      <vt:lpstr>Web Scraping and Crawling</vt:lpstr>
      <vt:lpstr>Web Scraping and Crawling</vt:lpstr>
      <vt:lpstr>Web Scraping and Crawling</vt:lpstr>
      <vt:lpstr>IMPLEMENTATION</vt:lpstr>
      <vt:lpstr>OUTCOME</vt:lpstr>
      <vt:lpstr>OUTCOME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AGRONOMY</dc:title>
  <dc:creator>prashant rana</dc:creator>
  <cp:lastModifiedBy>prashant rana</cp:lastModifiedBy>
  <cp:revision>36</cp:revision>
  <dcterms:created xsi:type="dcterms:W3CDTF">2019-11-08T16:32:07Z</dcterms:created>
  <dcterms:modified xsi:type="dcterms:W3CDTF">2019-11-15T02:13:39Z</dcterms:modified>
</cp:coreProperties>
</file>