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9AD0BBD-E1C6-41AF-9FEC-4C1BBC6B6DA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BAE4CC0-F658-4F42-8B5E-4BBEF7709A0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23622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MINI PROJECT ON </a:t>
            </a:r>
            <a:br>
              <a:rPr lang="en-US" sz="5400" dirty="0">
                <a:solidFill>
                  <a:schemeClr val="accent1"/>
                </a:solidFill>
              </a:rPr>
            </a:br>
            <a:r>
              <a:rPr lang="en-US" sz="5400" dirty="0">
                <a:solidFill>
                  <a:schemeClr val="accent1"/>
                </a:solidFill>
              </a:rPr>
              <a:t>Music Playlist </a:t>
            </a:r>
            <a:endParaRPr lang="en-IN" sz="27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772400" cy="914400"/>
          </a:xfrm>
        </p:spPr>
        <p:txBody>
          <a:bodyPr>
            <a:normAutofit fontScale="47500" lnSpcReduction="20000"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By-</a:t>
            </a:r>
            <a:r>
              <a:rPr lang="en-US" sz="4400" dirty="0" err="1">
                <a:solidFill>
                  <a:schemeClr val="tx1"/>
                </a:solidFill>
              </a:rPr>
              <a:t>Prashant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Rana</a:t>
            </a:r>
            <a:endParaRPr lang="en-US" sz="4400" dirty="0">
              <a:solidFill>
                <a:schemeClr val="tx1"/>
              </a:solidFill>
            </a:endParaRPr>
          </a:p>
          <a:p>
            <a:pPr algn="ctr"/>
            <a:endParaRPr lang="en-US" sz="4400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1NH17CS099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91EC-6B9B-4284-AE09-10688F98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DCD5-A124-4C7E-9118-3E477A06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This program was specifically targeted to the consumers who have trouble finding good music organization features in music player application.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So, I think adding this feature to music application will help in making it more preferable to the users.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To conclude, I am very grateful for this mini project course, as this helped me get good knowledge about the concepts of OOPS in C++ . </a:t>
            </a:r>
          </a:p>
        </p:txBody>
      </p:sp>
    </p:spTree>
    <p:extLst>
      <p:ext uri="{BB962C8B-B14F-4D97-AF65-F5344CB8AC3E}">
        <p14:creationId xmlns:p14="http://schemas.microsoft.com/office/powerpoint/2010/main" val="127318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/>
              <a:t> AIM OF THE PROJECT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33482"/>
            <a:ext cx="8183880" cy="4357718"/>
          </a:xfrm>
        </p:spPr>
        <p:txBody>
          <a:bodyPr/>
          <a:lstStyle/>
          <a:p>
            <a:pPr>
              <a:buNone/>
            </a:pPr>
            <a:r>
              <a:rPr lang="en-US" dirty="0"/>
              <a:t>                 </a:t>
            </a:r>
          </a:p>
          <a:p>
            <a:pPr algn="just">
              <a:buNone/>
            </a:pPr>
            <a:r>
              <a:rPr lang="en-US" dirty="0"/>
              <a:t>                    The agenda of this project is to organize songs and integrate them in accordance with the song artist and genre.</a:t>
            </a:r>
          </a:p>
          <a:p>
            <a:pPr algn="just">
              <a:buNone/>
            </a:pPr>
            <a:r>
              <a:rPr lang="en-US" dirty="0"/>
              <a:t>  			   It asks for song and artist name and searches for that specific artist name in all default playlists and places them in correspondence to the result.  	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1105842"/>
          </a:xfrm>
        </p:spPr>
        <p:txBody>
          <a:bodyPr/>
          <a:lstStyle/>
          <a:p>
            <a:r>
              <a:rPr lang="en-US" dirty="0"/>
              <a:t>DESCRIPTION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71600"/>
            <a:ext cx="8183880" cy="5181600"/>
          </a:xfrm>
        </p:spPr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dirty="0"/>
              <a:t>User is provided with 4 options: </a:t>
            </a:r>
          </a:p>
          <a:p>
            <a:pPr marL="852678" lvl="1" indent="-514350">
              <a:buFont typeface="Wingdings" pitchFamily="2" charset="2"/>
              <a:buChar char="Ø"/>
            </a:pPr>
            <a:r>
              <a:rPr lang="en-US" dirty="0"/>
              <a:t>list of playlists</a:t>
            </a:r>
          </a:p>
          <a:p>
            <a:pPr marL="852678" lvl="1" indent="-514350">
              <a:buFont typeface="Wingdings" pitchFamily="2" charset="2"/>
              <a:buChar char="Ø"/>
            </a:pPr>
            <a:r>
              <a:rPr lang="en-US" dirty="0"/>
              <a:t>create new playlists</a:t>
            </a:r>
          </a:p>
          <a:p>
            <a:pPr marL="852678" lvl="1" indent="-514350">
              <a:buFont typeface="Wingdings" pitchFamily="2" charset="2"/>
              <a:buChar char="Ø"/>
            </a:pPr>
            <a:r>
              <a:rPr lang="en-US" dirty="0"/>
              <a:t>adding songs to the track</a:t>
            </a:r>
          </a:p>
          <a:p>
            <a:pPr marL="852678" lvl="1" indent="-514350">
              <a:buFont typeface="Wingdings" pitchFamily="2" charset="2"/>
              <a:buChar char="Ø"/>
            </a:pPr>
            <a:r>
              <a:rPr lang="en-US" dirty="0"/>
              <a:t>Quit 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List of playlists: Displays list of all default playlists and with this we can open, delete and clone the playlist.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Create new playlist: Allows the user to create a playlist and add songs to it.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56102"/>
          </a:xfrm>
        </p:spPr>
        <p:txBody>
          <a:bodyPr/>
          <a:lstStyle/>
          <a:p>
            <a:pPr marL="550926" indent="-51435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dirty="0"/>
              <a:t>Adding songs to the track: Moves the new songs to the default playlist in accordance to the artist and genre. </a:t>
            </a:r>
          </a:p>
          <a:p>
            <a:pPr marL="550926" indent="-514350">
              <a:buNone/>
            </a:pPr>
            <a:endParaRPr lang="en-US" dirty="0"/>
          </a:p>
          <a:p>
            <a:pPr marL="550926" indent="-51435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US" dirty="0"/>
              <a:t>Quit: It finally terminates the source code after execution. </a:t>
            </a:r>
          </a:p>
          <a:p>
            <a:pPr marL="550926" indent="-514350">
              <a:buNone/>
            </a:pPr>
            <a:endParaRPr lang="en-US" dirty="0"/>
          </a:p>
          <a:p>
            <a:pPr marL="550926" indent="-51435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83880" cy="1051560"/>
          </a:xfrm>
        </p:spPr>
        <p:txBody>
          <a:bodyPr/>
          <a:lstStyle/>
          <a:p>
            <a:r>
              <a:rPr lang="en-US" dirty="0"/>
              <a:t>  REQUIREMENTS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183880" cy="4187952"/>
          </a:xfrm>
        </p:spPr>
        <p:txBody>
          <a:bodyPr>
            <a:normAutofit fontScale="55000" lnSpcReduction="20000"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Requirements </a:t>
            </a:r>
            <a:r>
              <a:rPr lang="en-US" dirty="0"/>
              <a:t>–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sz="4000" dirty="0"/>
              <a:t>Windows 7 (or) Windows 10.</a:t>
            </a:r>
          </a:p>
          <a:p>
            <a:pPr>
              <a:buNone/>
            </a:pPr>
            <a:r>
              <a:rPr lang="en-US" sz="4000" dirty="0"/>
              <a:t>   Turbo C/C++ terminal.</a:t>
            </a:r>
          </a:p>
          <a:p>
            <a:endParaRPr lang="en-US" dirty="0"/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Requirements </a:t>
            </a:r>
            <a:r>
              <a:rPr lang="en-US" dirty="0"/>
              <a:t>-</a:t>
            </a:r>
          </a:p>
          <a:p>
            <a:pPr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600" dirty="0"/>
              <a:t>processor i3,i5;</a:t>
            </a:r>
          </a:p>
          <a:p>
            <a:pPr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600" dirty="0"/>
              <a:t>Hard disk 500 GB</a:t>
            </a:r>
          </a:p>
          <a:p>
            <a:pPr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600" dirty="0"/>
              <a:t>memory 1GB RAM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229600" cy="7953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Sample Output</a:t>
            </a:r>
            <a:endParaRPr lang="en-IN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77.png">
            <a:extLst>
              <a:ext uri="{FF2B5EF4-FFF2-40B4-BE49-F238E27FC236}">
                <a16:creationId xmlns:a16="http://schemas.microsoft.com/office/drawing/2014/main" id="{C8053825-00D5-49EF-8697-CC65EE03E6DE}"/>
              </a:ext>
            </a:extLst>
          </p:cNvPr>
          <p:cNvPicPr/>
          <p:nvPr/>
        </p:nvPicPr>
        <p:blipFill rotWithShape="1">
          <a:blip r:embed="rId2"/>
          <a:srcRect r="50527" b="43070"/>
          <a:stretch/>
        </p:blipFill>
        <p:spPr bwMode="auto">
          <a:xfrm>
            <a:off x="533400" y="1676400"/>
            <a:ext cx="8077200" cy="4681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1.png">
            <a:extLst>
              <a:ext uri="{FF2B5EF4-FFF2-40B4-BE49-F238E27FC236}">
                <a16:creationId xmlns:a16="http://schemas.microsoft.com/office/drawing/2014/main" id="{3161D33E-A9CD-4422-9F02-97149C29E0C1}"/>
              </a:ext>
            </a:extLst>
          </p:cNvPr>
          <p:cNvPicPr/>
          <p:nvPr/>
        </p:nvPicPr>
        <p:blipFill rotWithShape="1">
          <a:blip r:embed="rId2"/>
          <a:srcRect r="54224" b="38757"/>
          <a:stretch/>
        </p:blipFill>
        <p:spPr bwMode="auto">
          <a:xfrm>
            <a:off x="571500" y="685800"/>
            <a:ext cx="80010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24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3.png">
            <a:extLst>
              <a:ext uri="{FF2B5EF4-FFF2-40B4-BE49-F238E27FC236}">
                <a16:creationId xmlns:a16="http://schemas.microsoft.com/office/drawing/2014/main" id="{58388546-EB8F-4DEB-9CBA-2EFA34BB4248}"/>
              </a:ext>
            </a:extLst>
          </p:cNvPr>
          <p:cNvPicPr/>
          <p:nvPr/>
        </p:nvPicPr>
        <p:blipFill rotWithShape="1">
          <a:blip r:embed="rId2"/>
          <a:srcRect r="53079" b="45410"/>
          <a:stretch/>
        </p:blipFill>
        <p:spPr bwMode="auto">
          <a:xfrm>
            <a:off x="533400" y="685800"/>
            <a:ext cx="8077200" cy="571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519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5.png">
            <a:extLst>
              <a:ext uri="{FF2B5EF4-FFF2-40B4-BE49-F238E27FC236}">
                <a16:creationId xmlns:a16="http://schemas.microsoft.com/office/drawing/2014/main" id="{DA7A72C4-ABDE-49B8-97DE-BC3091C968C9}"/>
              </a:ext>
            </a:extLst>
          </p:cNvPr>
          <p:cNvPicPr/>
          <p:nvPr/>
        </p:nvPicPr>
        <p:blipFill rotWithShape="1">
          <a:blip r:embed="rId2"/>
          <a:srcRect r="35087" b="21803"/>
          <a:stretch/>
        </p:blipFill>
        <p:spPr bwMode="auto">
          <a:xfrm>
            <a:off x="533400" y="609600"/>
            <a:ext cx="7924800" cy="579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970190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76</TotalTime>
  <Words>255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Wingdings</vt:lpstr>
      <vt:lpstr>Wingdings 2</vt:lpstr>
      <vt:lpstr>Technic</vt:lpstr>
      <vt:lpstr>MINI PROJECT ON  Music Playlist </vt:lpstr>
      <vt:lpstr> AIM OF THE PROJECT :</vt:lpstr>
      <vt:lpstr>DESCRIPTION :</vt:lpstr>
      <vt:lpstr>PowerPoint Presentation</vt:lpstr>
      <vt:lpstr>  REQUIREMENTS :</vt:lpstr>
      <vt:lpstr>    Sample Output</vt:lpstr>
      <vt:lpstr>PowerPoint Presentation</vt:lpstr>
      <vt:lpstr>PowerPoint Presentation</vt:lpstr>
      <vt:lpstr>PowerPoint Presentation</vt:lpstr>
      <vt:lpstr>CONCLUSION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 Music Playlist</dc:title>
  <dc:creator>Students</dc:creator>
  <cp:lastModifiedBy>prashant rana</cp:lastModifiedBy>
  <cp:revision>10</cp:revision>
  <dcterms:created xsi:type="dcterms:W3CDTF">2019-05-04T06:05:29Z</dcterms:created>
  <dcterms:modified xsi:type="dcterms:W3CDTF">2019-05-05T07:36:25Z</dcterms:modified>
</cp:coreProperties>
</file>