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264E-245C-4535-80B6-A55B767A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A797E-5203-4E58-BBF1-59513995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4DDF-80C0-45F5-8167-B6A7CA73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1DE5-1733-4C04-9CAA-E88FF455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C03C-D3FC-4961-BB4E-FE6C7C28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4A99-AF0A-46A1-B90C-58145B33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B4DD-B83D-42E8-97FD-0A9EF94B9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4ECF-DF81-48F4-AC9F-D305B82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81DD-36FA-40B8-940F-1B3F61B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B09D-8AD0-4361-94EC-0333023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D751D-D823-4FDA-9F59-665896794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E2301-8C9E-4766-8B1B-EAE07E97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5528-29D3-4FC6-B2F5-8D3571A6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F09E-A8A5-4FE9-B57E-02B9F090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558-8C25-43D7-9998-23C3A1AC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4FF2-158A-4288-9B6C-ED8F3009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7B9-B486-4154-80C4-4DA95C40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4A99-F18C-4BD8-92A6-00422A3C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E592-9E5A-4EC5-A40A-7347D35B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2E6A-0527-465B-A9F1-862A8B88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A1E9-49AE-4220-872C-80C310DA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FAFF-D137-4581-A47E-9A735DA2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3F25-5291-4693-AE31-349F4C7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94A8-588A-47BF-A775-8E11C65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547A-29C2-4B30-A6C0-2962355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1D11-F1BA-4A1A-A613-AF8E181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31C9-E35D-4729-AE16-9FEF7C50E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E08D-BA1B-40EE-91E6-6C2D60F3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DAC8-B891-4224-A33E-DA91D3ED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7F735-1361-4F7B-ADDE-3F88472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DFF4-5DB2-4DEF-A59B-4A3A6B3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9994-28D4-4C4E-A9E9-B1400A7D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DD5B-73C2-42AF-BE35-82364F50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1119F-8EB4-4FD9-9EA5-18E6CFBC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E5F3-F4A7-489B-A3B5-645DE25F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77D88-8F0E-484F-8893-DE1AC37F8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65F7-E414-4606-BD74-FC431C8B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D46F2-9311-4FC9-856D-2F25F8F3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092BE-2605-4176-849A-6E495C8D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F6B-96CB-4F5A-B9B0-2BC38455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FEF6B-3359-45B1-B131-18DD4820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39820-7295-4236-AA32-061FE32B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2DA78-E7CB-473B-BF70-2AB52098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2FCA5-342B-4895-BBEA-603CF15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A0F5E-2E9D-4182-9CF8-653E764E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7D2C8-F087-4C62-8868-2D707796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0279-FB65-4820-8CF9-C9EB281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6641-2ADE-4ADC-98DA-F34DBA59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FC681-0CC4-4B8B-BA42-AE8180570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80B0-4950-456A-8D93-8C12B715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9839-96F9-46C5-A8D3-42DB8483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F1BB-A090-46B7-B6DF-5A70D260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C9F0-030F-4C8F-92F5-99D42F64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1BC6B-DE4D-4CCE-A9EB-6316B73B9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8ABB2-8B1A-451B-BBF9-6B4562D9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179B-7311-4464-BE7A-AAFF1D5A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01CB-19ED-4225-81DB-06EF61C5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77B8-56CF-47F3-98D2-11326A2E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79D62-1BBB-4FFF-9A91-6DBB810E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87FC-2EE7-492D-B749-20E91BE9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4C63-A32E-417C-BD7F-6C9459991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A249-FC9A-4A20-AF01-692211E46BB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AC67-1B7C-4264-80CF-08F77794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41C6-D4C0-4C83-9B9C-5A0A186BE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059E-BA1C-4B9D-BAC7-E1C7BBF1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F3EEB-D8D1-4142-AD20-ADF0437C1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The United States Opioid Epidemic: Data and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2035B-F836-496E-8066-8BC29E4F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b="1"/>
          </a:p>
          <a:p>
            <a:pPr algn="l"/>
            <a:r>
              <a:rPr lang="en-US" b="1" dirty="0"/>
              <a:t>Demographics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68AC-F2B8-429A-A88E-2ACF491B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136"/>
            <a:ext cx="10515600" cy="1325563"/>
          </a:xfrm>
        </p:spPr>
        <p:txBody>
          <a:bodyPr/>
          <a:lstStyle/>
          <a:p>
            <a:r>
              <a:rPr lang="en-US" b="1" i="1" dirty="0"/>
              <a:t>Opioid Overdose Deaths by Gender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99CF2E-57DE-469E-B41D-1ABA198E37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30" y="2332654"/>
            <a:ext cx="5864874" cy="290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7A416-5A7E-48FA-9E96-488AAC4439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9651" y="2332654"/>
            <a:ext cx="5264953" cy="27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D9A-9698-4285-B879-E3D9841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Opioid Overdose Deaths by Age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4432C-1FB1-40D1-93FD-428924738C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78" y="2659224"/>
            <a:ext cx="5272075" cy="2832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B45F7-E03B-4605-99ED-45A49EFD73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1749" y="2659224"/>
            <a:ext cx="4562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7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65FD-16AD-4E68-B990-462AF092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Opioid Overdose Deaths by Race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F755C-CA25-4B64-AC15-9722F69344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22" y="2676902"/>
            <a:ext cx="5898368" cy="309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F240D-B3EA-4C0A-A321-F7CE5EB40E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2794713"/>
            <a:ext cx="5072743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United States Opioid Epidemic: Data and Visualizations</vt:lpstr>
      <vt:lpstr>Opioid Overdose Deaths by Gender</vt:lpstr>
      <vt:lpstr>Opioid Overdose Deaths by Age</vt:lpstr>
      <vt:lpstr>Opioid Overdose Deaths by 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United States Opioid Epidemic: Data and Visualizations</dc:title>
  <dc:creator>Lin Fu</dc:creator>
  <cp:lastModifiedBy>Lin Fu</cp:lastModifiedBy>
  <cp:revision>2</cp:revision>
  <dcterms:created xsi:type="dcterms:W3CDTF">2018-11-27T01:24:44Z</dcterms:created>
  <dcterms:modified xsi:type="dcterms:W3CDTF">2018-11-27T01:51:10Z</dcterms:modified>
</cp:coreProperties>
</file>