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0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3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D66E-DC5C-4B7B-A2DE-8A89522BAF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E4DE-8108-448F-BF9D-E969662D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United States Opioid Epidemic: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6400800" cy="3200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Team Members:</a:t>
            </a:r>
          </a:p>
          <a:p>
            <a:endParaRPr lang="en-US" dirty="0" smtClean="0"/>
          </a:p>
          <a:p>
            <a:r>
              <a:rPr lang="en-US" dirty="0" smtClean="0"/>
              <a:t>Virendra Chauhan</a:t>
            </a:r>
          </a:p>
          <a:p>
            <a:r>
              <a:rPr lang="en-US" dirty="0" smtClean="0"/>
              <a:t>Lin Fu</a:t>
            </a:r>
          </a:p>
          <a:p>
            <a:r>
              <a:rPr lang="en-US" dirty="0" smtClean="0"/>
              <a:t>Rashmi Ray</a:t>
            </a:r>
          </a:p>
          <a:p>
            <a:r>
              <a:rPr lang="en-US" dirty="0" smtClean="0"/>
              <a:t>Rene Lizarraga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Opioid Epidemic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opioid epidemic is the rapid increase in the use of prescription and non-prescription opioid drugs in The United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Opioids are a diverse class of strong painkillers such as Oxycodone/Hydrocodone, Fentanyl/Tramadol, Methadone and recreational drug such as Heroine.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availability of these substances, despite their high risk of addiction and overdose, have made them popular both as medical treatment and as recreational drug.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Due to their sedative effects on the part of brain, high dose can cause respiratory failure which leads to sudden death.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7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Opioid Death Across Nation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Based on CDC Data we collected from 2010-2016.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328,000+  Americans died from Drug over dose in 50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196,000+  Americans died from opioid related overdose.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Based on the data, 60% death contributed by opioid overdose.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 2016 </a:t>
            </a:r>
            <a:r>
              <a:rPr lang="en-US" sz="2000" dirty="0" smtClean="0"/>
              <a:t>only, </a:t>
            </a:r>
            <a:r>
              <a:rPr lang="en-US" sz="2000" dirty="0" smtClean="0"/>
              <a:t>Op</a:t>
            </a:r>
            <a:r>
              <a:rPr lang="en-US" sz="2000" dirty="0" smtClean="0">
                <a:effectLst/>
              </a:rPr>
              <a:t>ioids are responsible for 33% of overdose deaths which is 42,249  (opioids  deaths) out of  63,632 (Total Overdose Deaths).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4343400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62400"/>
            <a:ext cx="29670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4363375"/>
            <a:ext cx="13439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196,069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Opioid Deaths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5532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Rate of Opioid Deaths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The rate of  increase in opioid overdose deaths has been dramatic.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There is significant increase in death rate after 2012.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Since 2010, cumulated opioid  death rate has increased by 418%.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In 2016 , death rate has increase from 62.8% to 64.8% ( +3.15%), while  from 2013-2014 sudden  increase  was from 56% to 62.2%.</a:t>
            </a:r>
            <a:endParaRPr lang="en-US" sz="1400" dirty="0" smtClean="0"/>
          </a:p>
          <a:p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6934200" cy="221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01750"/>
            <a:ext cx="6324600" cy="256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162800" cy="685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Cause of death by Drug Type (2010-2016)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46" y="2247900"/>
            <a:ext cx="4953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935" y="1143000"/>
            <a:ext cx="8458200" cy="990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Oxycodone contributed 43% deaths by overdose since 2010.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Fentanyl was responsible for 23% death caused </a:t>
            </a:r>
            <a:r>
              <a:rPr lang="en-US" sz="2000" dirty="0" smtClean="0"/>
              <a:t>by overdose since 2010.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4" y="2590800"/>
            <a:ext cx="386548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4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Opioid death State by State</a:t>
            </a:r>
            <a:endParaRPr lang="en-US" sz="3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2" y="838201"/>
            <a:ext cx="3657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flipH="1">
            <a:off x="4731058" y="1521829"/>
            <a:ext cx="35081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The national rate of opioid overdose death has increase significantly from 6% to 418% from 2010-2016. The sharp increase has seen </a:t>
            </a:r>
            <a:r>
              <a:rPr lang="en-US" sz="1100" dirty="0" smtClean="0"/>
              <a:t>several states located in the East, Midwest, and Appalachian regions of the country, including Ohio, New York, Pennsylvania, Illinois, Virginia  </a:t>
            </a:r>
            <a:r>
              <a:rPr lang="en-US" sz="1100" dirty="0" smtClean="0"/>
              <a:t>and </a:t>
            </a:r>
            <a:r>
              <a:rPr lang="en-US" sz="1100" dirty="0" smtClean="0"/>
              <a:t>Florida . However, one western state California shows stable rate in opioid death.</a:t>
            </a:r>
          </a:p>
          <a:p>
            <a:endParaRPr lang="en-US" sz="1100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1032770"/>
            <a:ext cx="821739" cy="177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1017973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2016, Top 15 States leading in Opioid Related deaths</a:t>
            </a:r>
            <a:endParaRPr lang="en-US" sz="14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25388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473105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10" y="11837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Opioid deaths by Drug type in States</a:t>
            </a:r>
            <a:endParaRPr 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9" y="1982926"/>
            <a:ext cx="4076331" cy="213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1" y="4228980"/>
            <a:ext cx="4426259" cy="232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2991" y="4038600"/>
            <a:ext cx="45122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Synthetic Opioids:</a:t>
            </a:r>
          </a:p>
          <a:p>
            <a:r>
              <a:rPr lang="en-US" sz="1600" dirty="0" smtClean="0"/>
              <a:t>The national rate of synthetic opioid (Fentanyl) overdose deaths increased to 256%  from 2013 to  2016. This rapid rise is reflected in Ohio, Florida, New York,  Illinois, Pennsylvania, Massachusetts, Michigan and Maryland.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76750" y="1905000"/>
            <a:ext cx="4212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Hydrocodone:</a:t>
            </a:r>
          </a:p>
          <a:p>
            <a:r>
              <a:rPr lang="en-US" sz="1600" dirty="0" smtClean="0"/>
              <a:t>Hydrocodone is also high on the list of most abused drug in the East, Midwest and Western states. Oxy/</a:t>
            </a:r>
            <a:r>
              <a:rPr lang="en-US" sz="1600" dirty="0" err="1" smtClean="0"/>
              <a:t>Hydrocodon</a:t>
            </a:r>
            <a:r>
              <a:rPr lang="en-US" sz="1600" dirty="0" smtClean="0"/>
              <a:t> alone  contributed 43% opioid overdose death in 2016. Hydrocodone deaths are high in California, Florida, Ohio, New York,  Pennsylvania, Massachusetts</a:t>
            </a:r>
            <a:endParaRPr lang="en-US" sz="1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1" y="609600"/>
            <a:ext cx="873414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6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9491"/>
            <a:ext cx="8229600" cy="533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Is there any relationship between </a:t>
            </a:r>
            <a:r>
              <a:rPr lang="en-US" sz="1600" dirty="0" smtClean="0"/>
              <a:t>Opioid deaths vs</a:t>
            </a:r>
            <a:r>
              <a:rPr lang="en-US" sz="1600" dirty="0" smtClean="0"/>
              <a:t> overdose death ?</a:t>
            </a:r>
            <a:endParaRPr lang="en-US" sz="1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3926376" cy="3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09600"/>
            <a:ext cx="540724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599"/>
            <a:ext cx="3926376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7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2945</TotalTime>
  <Words>486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United States Opioid Epidemic:</vt:lpstr>
      <vt:lpstr>Opioid Epidemic </vt:lpstr>
      <vt:lpstr>Opioid Death Across Nation</vt:lpstr>
      <vt:lpstr>Rate of Opioid Deaths</vt:lpstr>
      <vt:lpstr>Cause of death by Drug Type (2010-2016) </vt:lpstr>
      <vt:lpstr>Opioid death State by State</vt:lpstr>
      <vt:lpstr>Opioid deaths by Drug type in States</vt:lpstr>
      <vt:lpstr>Is there any relationship between Opioid deaths vs overdose death ?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Epidemic</dc:title>
  <dc:creator>Chauhan, Virendra</dc:creator>
  <cp:lastModifiedBy>Chauhan, Virendra</cp:lastModifiedBy>
  <cp:revision>29</cp:revision>
  <dcterms:created xsi:type="dcterms:W3CDTF">2018-11-26T13:34:27Z</dcterms:created>
  <dcterms:modified xsi:type="dcterms:W3CDTF">2018-11-28T14:40:06Z</dcterms:modified>
</cp:coreProperties>
</file>