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58" r:id="rId4"/>
    <p:sldId id="260" r:id="rId5"/>
    <p:sldId id="259" r:id="rId6"/>
    <p:sldId id="261" r:id="rId7"/>
    <p:sldId id="269" r:id="rId8"/>
    <p:sldId id="262" r:id="rId9"/>
    <p:sldId id="265" r:id="rId10"/>
    <p:sldId id="266" r:id="rId11"/>
    <p:sldId id="270"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F08409-6677-4235-B9F1-5208EBC90D7D}" v="332" dt="2019-11-20T22:55:17.893"/>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80" d="100"/>
          <a:sy n="80" d="100"/>
        </p:scale>
        <p:origin x="782" y="20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son Tulu" userId="13b8826ac8c9d8fa" providerId="LiveId" clId="{19F08409-6677-4235-B9F1-5208EBC90D7D}"/>
    <pc:docChg chg="custSel addSld delSld modSld">
      <pc:chgData name="samson Tulu" userId="13b8826ac8c9d8fa" providerId="LiveId" clId="{19F08409-6677-4235-B9F1-5208EBC90D7D}" dt="2019-11-20T22:55:17.893" v="694"/>
      <pc:docMkLst>
        <pc:docMk/>
      </pc:docMkLst>
      <pc:sldChg chg="delSp modSp modAnim">
        <pc:chgData name="samson Tulu" userId="13b8826ac8c9d8fa" providerId="LiveId" clId="{19F08409-6677-4235-B9F1-5208EBC90D7D}" dt="2019-11-20T22:06:27.767" v="424" actId="2710"/>
        <pc:sldMkLst>
          <pc:docMk/>
          <pc:sldMk cId="3948826341" sldId="259"/>
        </pc:sldMkLst>
        <pc:spChg chg="mod">
          <ac:chgData name="samson Tulu" userId="13b8826ac8c9d8fa" providerId="LiveId" clId="{19F08409-6677-4235-B9F1-5208EBC90D7D}" dt="2019-11-20T21:40:16.769" v="93" actId="20577"/>
          <ac:spMkLst>
            <pc:docMk/>
            <pc:sldMk cId="3948826341" sldId="259"/>
            <ac:spMk id="2" creationId="{00000000-0000-0000-0000-000000000000}"/>
          </ac:spMkLst>
        </pc:spChg>
        <pc:spChg chg="del mod">
          <ac:chgData name="samson Tulu" userId="13b8826ac8c9d8fa" providerId="LiveId" clId="{19F08409-6677-4235-B9F1-5208EBC90D7D}" dt="2019-11-20T21:40:54.531" v="104"/>
          <ac:spMkLst>
            <pc:docMk/>
            <pc:sldMk cId="3948826341" sldId="259"/>
            <ac:spMk id="3" creationId="{00000000-0000-0000-0000-000000000000}"/>
          </ac:spMkLst>
        </pc:spChg>
        <pc:graphicFrameChg chg="mod">
          <ac:chgData name="samson Tulu" userId="13b8826ac8c9d8fa" providerId="LiveId" clId="{19F08409-6677-4235-B9F1-5208EBC90D7D}" dt="2019-11-20T22:06:27.767" v="424" actId="2710"/>
          <ac:graphicFrameMkLst>
            <pc:docMk/>
            <pc:sldMk cId="3948826341" sldId="259"/>
            <ac:graphicFrameMk id="7" creationId="{00000000-0000-0000-0000-000000000000}"/>
          </ac:graphicFrameMkLst>
        </pc:graphicFrameChg>
      </pc:sldChg>
      <pc:sldChg chg="modSp">
        <pc:chgData name="samson Tulu" userId="13b8826ac8c9d8fa" providerId="LiveId" clId="{19F08409-6677-4235-B9F1-5208EBC90D7D}" dt="2019-11-20T21:38:47.752" v="40" actId="20577"/>
        <pc:sldMkLst>
          <pc:docMk/>
          <pc:sldMk cId="2738627701" sldId="260"/>
        </pc:sldMkLst>
        <pc:spChg chg="mod">
          <ac:chgData name="samson Tulu" userId="13b8826ac8c9d8fa" providerId="LiveId" clId="{19F08409-6677-4235-B9F1-5208EBC90D7D}" dt="2019-11-20T21:38:47.752" v="40" actId="20577"/>
          <ac:spMkLst>
            <pc:docMk/>
            <pc:sldMk cId="2738627701" sldId="260"/>
            <ac:spMk id="9" creationId="{ADFF5BF5-5552-42D6-AB95-2448025EA80D}"/>
          </ac:spMkLst>
        </pc:spChg>
      </pc:sldChg>
      <pc:sldChg chg="addSp delSp modSp modAnim">
        <pc:chgData name="samson Tulu" userId="13b8826ac8c9d8fa" providerId="LiveId" clId="{19F08409-6677-4235-B9F1-5208EBC90D7D}" dt="2019-11-20T22:13:44.352" v="504" actId="207"/>
        <pc:sldMkLst>
          <pc:docMk/>
          <pc:sldMk cId="3537718460" sldId="261"/>
        </pc:sldMkLst>
        <pc:spChg chg="mod">
          <ac:chgData name="samson Tulu" userId="13b8826ac8c9d8fa" providerId="LiveId" clId="{19F08409-6677-4235-B9F1-5208EBC90D7D}" dt="2019-11-20T22:07:36.390" v="435" actId="20577"/>
          <ac:spMkLst>
            <pc:docMk/>
            <pc:sldMk cId="3537718460" sldId="261"/>
            <ac:spMk id="2" creationId="{00000000-0000-0000-0000-000000000000}"/>
          </ac:spMkLst>
        </pc:spChg>
        <pc:spChg chg="del">
          <ac:chgData name="samson Tulu" userId="13b8826ac8c9d8fa" providerId="LiveId" clId="{19F08409-6677-4235-B9F1-5208EBC90D7D}" dt="2019-11-20T22:07:19.959" v="425"/>
          <ac:spMkLst>
            <pc:docMk/>
            <pc:sldMk cId="3537718460" sldId="261"/>
            <ac:spMk id="3" creationId="{00000000-0000-0000-0000-000000000000}"/>
          </ac:spMkLst>
        </pc:spChg>
        <pc:spChg chg="add mod">
          <ac:chgData name="samson Tulu" userId="13b8826ac8c9d8fa" providerId="LiveId" clId="{19F08409-6677-4235-B9F1-5208EBC90D7D}" dt="2019-11-20T22:13:44.352" v="504" actId="207"/>
          <ac:spMkLst>
            <pc:docMk/>
            <pc:sldMk cId="3537718460" sldId="261"/>
            <ac:spMk id="4" creationId="{FEC66E49-5CDA-489F-A150-CEBBAF080988}"/>
          </ac:spMkLst>
        </pc:spChg>
      </pc:sldChg>
      <pc:sldChg chg="addSp delSp modSp mod setBg modClrScheme modAnim chgLayout">
        <pc:chgData name="samson Tulu" userId="13b8826ac8c9d8fa" providerId="LiveId" clId="{19F08409-6677-4235-B9F1-5208EBC90D7D}" dt="2019-11-20T22:36:23.657" v="539"/>
        <pc:sldMkLst>
          <pc:docMk/>
          <pc:sldMk cId="2637673684" sldId="262"/>
        </pc:sldMkLst>
        <pc:spChg chg="mod">
          <ac:chgData name="samson Tulu" userId="13b8826ac8c9d8fa" providerId="LiveId" clId="{19F08409-6677-4235-B9F1-5208EBC90D7D}" dt="2019-11-20T22:34:41.042" v="529" actId="26606"/>
          <ac:spMkLst>
            <pc:docMk/>
            <pc:sldMk cId="2637673684" sldId="262"/>
            <ac:spMk id="2" creationId="{00000000-0000-0000-0000-000000000000}"/>
          </ac:spMkLst>
        </pc:spChg>
        <pc:spChg chg="del">
          <ac:chgData name="samson Tulu" userId="13b8826ac8c9d8fa" providerId="LiveId" clId="{19F08409-6677-4235-B9F1-5208EBC90D7D}" dt="2019-11-20T22:33:49.988" v="521"/>
          <ac:spMkLst>
            <pc:docMk/>
            <pc:sldMk cId="2637673684" sldId="262"/>
            <ac:spMk id="3" creationId="{00000000-0000-0000-0000-000000000000}"/>
          </ac:spMkLst>
        </pc:spChg>
        <pc:spChg chg="del">
          <ac:chgData name="samson Tulu" userId="13b8826ac8c9d8fa" providerId="LiveId" clId="{19F08409-6677-4235-B9F1-5208EBC90D7D}" dt="2019-11-20T22:33:49.988" v="521"/>
          <ac:spMkLst>
            <pc:docMk/>
            <pc:sldMk cId="2637673684" sldId="262"/>
            <ac:spMk id="4" creationId="{00000000-0000-0000-0000-000000000000}"/>
          </ac:spMkLst>
        </pc:spChg>
        <pc:spChg chg="del">
          <ac:chgData name="samson Tulu" userId="13b8826ac8c9d8fa" providerId="LiveId" clId="{19F08409-6677-4235-B9F1-5208EBC90D7D}" dt="2019-11-20T22:33:49.988" v="521"/>
          <ac:spMkLst>
            <pc:docMk/>
            <pc:sldMk cId="2637673684" sldId="262"/>
            <ac:spMk id="5" creationId="{00000000-0000-0000-0000-000000000000}"/>
          </ac:spMkLst>
        </pc:spChg>
        <pc:spChg chg="del">
          <ac:chgData name="samson Tulu" userId="13b8826ac8c9d8fa" providerId="LiveId" clId="{19F08409-6677-4235-B9F1-5208EBC90D7D}" dt="2019-11-20T22:33:49.988" v="521"/>
          <ac:spMkLst>
            <pc:docMk/>
            <pc:sldMk cId="2637673684" sldId="262"/>
            <ac:spMk id="6" creationId="{00000000-0000-0000-0000-000000000000}"/>
          </ac:spMkLst>
        </pc:spChg>
        <pc:spChg chg="add del mod">
          <ac:chgData name="samson Tulu" userId="13b8826ac8c9d8fa" providerId="LiveId" clId="{19F08409-6677-4235-B9F1-5208EBC90D7D}" dt="2019-11-20T22:34:06.527" v="522" actId="931"/>
          <ac:spMkLst>
            <pc:docMk/>
            <pc:sldMk cId="2637673684" sldId="262"/>
            <ac:spMk id="7" creationId="{0C9CD757-27F9-4C2E-98A3-62FB1D90BBB7}"/>
          </ac:spMkLst>
        </pc:spChg>
        <pc:spChg chg="add mod">
          <ac:chgData name="samson Tulu" userId="13b8826ac8c9d8fa" providerId="LiveId" clId="{19F08409-6677-4235-B9F1-5208EBC90D7D}" dt="2019-11-20T22:34:41.042" v="529" actId="26606"/>
          <ac:spMkLst>
            <pc:docMk/>
            <pc:sldMk cId="2637673684" sldId="262"/>
            <ac:spMk id="14" creationId="{EC33CF21-78CC-4F90-A3A6-BC481AE925F0}"/>
          </ac:spMkLst>
        </pc:spChg>
        <pc:picChg chg="add mod">
          <ac:chgData name="samson Tulu" userId="13b8826ac8c9d8fa" providerId="LiveId" clId="{19F08409-6677-4235-B9F1-5208EBC90D7D}" dt="2019-11-20T22:35:07.133" v="533" actId="14100"/>
          <ac:picMkLst>
            <pc:docMk/>
            <pc:sldMk cId="2637673684" sldId="262"/>
            <ac:picMk id="9" creationId="{0EFCEE30-A53F-4CF4-BFF5-0239A8074417}"/>
          </ac:picMkLst>
        </pc:picChg>
      </pc:sldChg>
      <pc:sldChg chg="del">
        <pc:chgData name="samson Tulu" userId="13b8826ac8c9d8fa" providerId="LiveId" clId="{19F08409-6677-4235-B9F1-5208EBC90D7D}" dt="2019-11-20T22:37:27.115" v="540" actId="2696"/>
        <pc:sldMkLst>
          <pc:docMk/>
          <pc:sldMk cId="547100618" sldId="263"/>
        </pc:sldMkLst>
      </pc:sldChg>
      <pc:sldChg chg="del">
        <pc:chgData name="samson Tulu" userId="13b8826ac8c9d8fa" providerId="LiveId" clId="{19F08409-6677-4235-B9F1-5208EBC90D7D}" dt="2019-11-20T22:37:32.900" v="541" actId="2696"/>
        <pc:sldMkLst>
          <pc:docMk/>
          <pc:sldMk cId="1001865620" sldId="264"/>
        </pc:sldMkLst>
      </pc:sldChg>
      <pc:sldChg chg="addSp delSp modSp modAnim">
        <pc:chgData name="samson Tulu" userId="13b8826ac8c9d8fa" providerId="LiveId" clId="{19F08409-6677-4235-B9F1-5208EBC90D7D}" dt="2019-11-20T22:44:16.642" v="598"/>
        <pc:sldMkLst>
          <pc:docMk/>
          <pc:sldMk cId="2914748422" sldId="265"/>
        </pc:sldMkLst>
        <pc:spChg chg="mod">
          <ac:chgData name="samson Tulu" userId="13b8826ac8c9d8fa" providerId="LiveId" clId="{19F08409-6677-4235-B9F1-5208EBC90D7D}" dt="2019-11-20T22:37:48.862" v="577" actId="20577"/>
          <ac:spMkLst>
            <pc:docMk/>
            <pc:sldMk cId="2914748422" sldId="265"/>
            <ac:spMk id="2" creationId="{00000000-0000-0000-0000-000000000000}"/>
          </ac:spMkLst>
        </pc:spChg>
        <pc:spChg chg="del">
          <ac:chgData name="samson Tulu" userId="13b8826ac8c9d8fa" providerId="LiveId" clId="{19F08409-6677-4235-B9F1-5208EBC90D7D}" dt="2019-11-20T22:43:05.697" v="578" actId="931"/>
          <ac:spMkLst>
            <pc:docMk/>
            <pc:sldMk cId="2914748422" sldId="265"/>
            <ac:spMk id="3" creationId="{00000000-0000-0000-0000-000000000000}"/>
          </ac:spMkLst>
        </pc:spChg>
        <pc:picChg chg="add mod">
          <ac:chgData name="samson Tulu" userId="13b8826ac8c9d8fa" providerId="LiveId" clId="{19F08409-6677-4235-B9F1-5208EBC90D7D}" dt="2019-11-20T22:43:41.824" v="586" actId="1076"/>
          <ac:picMkLst>
            <pc:docMk/>
            <pc:sldMk cId="2914748422" sldId="265"/>
            <ac:picMk id="6" creationId="{B0D9208E-719C-45B4-824A-6E8356C99F64}"/>
          </ac:picMkLst>
        </pc:picChg>
      </pc:sldChg>
      <pc:sldChg chg="modSp">
        <pc:chgData name="samson Tulu" userId="13b8826ac8c9d8fa" providerId="LiveId" clId="{19F08409-6677-4235-B9F1-5208EBC90D7D}" dt="2019-11-20T22:46:51.650" v="630" actId="20577"/>
        <pc:sldMkLst>
          <pc:docMk/>
          <pc:sldMk cId="3049232890" sldId="266"/>
        </pc:sldMkLst>
        <pc:spChg chg="mod">
          <ac:chgData name="samson Tulu" userId="13b8826ac8c9d8fa" providerId="LiveId" clId="{19F08409-6677-4235-B9F1-5208EBC90D7D}" dt="2019-11-20T22:46:51.650" v="630" actId="20577"/>
          <ac:spMkLst>
            <pc:docMk/>
            <pc:sldMk cId="3049232890" sldId="266"/>
            <ac:spMk id="2" creationId="{00000000-0000-0000-0000-000000000000}"/>
          </ac:spMkLst>
        </pc:spChg>
      </pc:sldChg>
      <pc:sldChg chg="addSp delSp modSp add modAnim">
        <pc:chgData name="samson Tulu" userId="13b8826ac8c9d8fa" providerId="LiveId" clId="{19F08409-6677-4235-B9F1-5208EBC90D7D}" dt="2019-11-20T22:55:17.893" v="694"/>
        <pc:sldMkLst>
          <pc:docMk/>
          <pc:sldMk cId="3396763380" sldId="267"/>
        </pc:sldMkLst>
        <pc:spChg chg="del">
          <ac:chgData name="samson Tulu" userId="13b8826ac8c9d8fa" providerId="LiveId" clId="{19F08409-6677-4235-B9F1-5208EBC90D7D}" dt="2019-11-20T22:47:32.153" v="632"/>
          <ac:spMkLst>
            <pc:docMk/>
            <pc:sldMk cId="3396763380" sldId="267"/>
            <ac:spMk id="2" creationId="{C9833411-F56A-44FC-BB91-5746F47199FD}"/>
          </ac:spMkLst>
        </pc:spChg>
        <pc:spChg chg="del">
          <ac:chgData name="samson Tulu" userId="13b8826ac8c9d8fa" providerId="LiveId" clId="{19F08409-6677-4235-B9F1-5208EBC90D7D}" dt="2019-11-20T22:47:32.153" v="632"/>
          <ac:spMkLst>
            <pc:docMk/>
            <pc:sldMk cId="3396763380" sldId="267"/>
            <ac:spMk id="3" creationId="{648563F3-2359-499F-BFD7-BFF15DFB0E9C}"/>
          </ac:spMkLst>
        </pc:spChg>
        <pc:spChg chg="del">
          <ac:chgData name="samson Tulu" userId="13b8826ac8c9d8fa" providerId="LiveId" clId="{19F08409-6677-4235-B9F1-5208EBC90D7D}" dt="2019-11-20T22:47:32.153" v="632"/>
          <ac:spMkLst>
            <pc:docMk/>
            <pc:sldMk cId="3396763380" sldId="267"/>
            <ac:spMk id="4" creationId="{3478F4D3-4910-4FA0-9AE2-BB1AC204081B}"/>
          </ac:spMkLst>
        </pc:spChg>
        <pc:spChg chg="add del mod">
          <ac:chgData name="samson Tulu" userId="13b8826ac8c9d8fa" providerId="LiveId" clId="{19F08409-6677-4235-B9F1-5208EBC90D7D}" dt="2019-11-20T22:47:40.776" v="633"/>
          <ac:spMkLst>
            <pc:docMk/>
            <pc:sldMk cId="3396763380" sldId="267"/>
            <ac:spMk id="5" creationId="{0A76FCD3-4C5F-4158-B0C2-EF0E038BBDAC}"/>
          </ac:spMkLst>
        </pc:spChg>
        <pc:spChg chg="add mod">
          <ac:chgData name="samson Tulu" userId="13b8826ac8c9d8fa" providerId="LiveId" clId="{19F08409-6677-4235-B9F1-5208EBC90D7D}" dt="2019-11-20T22:49:40.007" v="669" actId="207"/>
          <ac:spMkLst>
            <pc:docMk/>
            <pc:sldMk cId="3396763380" sldId="267"/>
            <ac:spMk id="6" creationId="{0631B9D5-A46A-44DC-A513-297F6798D091}"/>
          </ac:spMkLst>
        </pc:spChg>
        <pc:spChg chg="add mod">
          <ac:chgData name="samson Tulu" userId="13b8826ac8c9d8fa" providerId="LiveId" clId="{19F08409-6677-4235-B9F1-5208EBC90D7D}" dt="2019-11-20T22:47:40.776" v="633"/>
          <ac:spMkLst>
            <pc:docMk/>
            <pc:sldMk cId="3396763380" sldId="267"/>
            <ac:spMk id="7" creationId="{9D2D46FD-0F3C-4F27-8DE7-EEB9BC68262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853768F4-C955-4687-9288-2B51171D971C}">
      <dgm:prSet/>
      <dgm:spPr/>
      <dgm:t>
        <a:bodyPr/>
        <a:lstStyle/>
        <a:p>
          <a:pPr algn="l">
            <a:lnSpc>
              <a:spcPct val="100000"/>
            </a:lnSpc>
          </a:pPr>
          <a:r>
            <a:rPr lang="en-US" dirty="0"/>
            <a:t>In recent times, clinics and hospitals are becoming more reliant on the capability of patient records information system to assist in the diagnosis process and management, for better and improved services and practices. The main goal of t-Health will, therefore, be to streamline the flow of information across the clinic towards effective decision making for patient care, in an optimized and efficient manner. Furthermore, enhanced security and integrity are the main aspects of t-health since the recording of patient information can be a record of medical, personal, financial, or legal documents that are very sensitive.</a:t>
          </a:r>
        </a:p>
      </dgm:t>
    </dgm:pt>
    <dgm:pt modelId="{A1691F1F-69E9-4169-B0F1-C4CEFE39F651}" type="parTrans" cxnId="{6B3BACB8-0489-4199-9736-8F140620A046}">
      <dgm:prSet/>
      <dgm:spPr/>
      <dgm:t>
        <a:bodyPr/>
        <a:lstStyle/>
        <a:p>
          <a:endParaRPr lang="en-US"/>
        </a:p>
      </dgm:t>
    </dgm:pt>
    <dgm:pt modelId="{86896A61-578E-48A7-B5E4-8588BD8BCE41}" type="sibTrans" cxnId="{6B3BACB8-0489-4199-9736-8F140620A046}">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B7028F8A-A6E0-4799-B8D3-820260B36069}" type="pres">
      <dgm:prSet presAssocID="{853768F4-C955-4687-9288-2B51171D971C}" presName="boxAndChildren" presStyleCnt="0"/>
      <dgm:spPr/>
    </dgm:pt>
    <dgm:pt modelId="{1D5DF6B3-B0AC-4C80-B1A6-96D98D06C4ED}" type="pres">
      <dgm:prSet presAssocID="{853768F4-C955-4687-9288-2B51171D971C}" presName="parentTextBox" presStyleLbl="node1" presStyleIdx="0" presStyleCnt="1"/>
      <dgm:spPr/>
    </dgm:pt>
  </dgm:ptLst>
  <dgm:cxnLst>
    <dgm:cxn modelId="{8F9C94B8-2722-4DFB-8419-922357272B6B}" type="presOf" srcId="{CD5204CD-6958-4A55-82AA-4AD73B3B6A19}" destId="{31D3AE5D-DA06-4E2D-9D68-F5531DFE7C2B}" srcOrd="0" destOrd="0" presId="urn:microsoft.com/office/officeart/2005/8/layout/process4"/>
    <dgm:cxn modelId="{6B3BACB8-0489-4199-9736-8F140620A046}" srcId="{CD5204CD-6958-4A55-82AA-4AD73B3B6A19}" destId="{853768F4-C955-4687-9288-2B51171D971C}" srcOrd="0" destOrd="0" parTransId="{A1691F1F-69E9-4169-B0F1-C4CEFE39F651}" sibTransId="{86896A61-578E-48A7-B5E4-8588BD8BCE41}"/>
    <dgm:cxn modelId="{623B22FA-A047-49EF-8B98-F9C432B944B4}" type="presOf" srcId="{853768F4-C955-4687-9288-2B51171D971C}" destId="{1D5DF6B3-B0AC-4C80-B1A6-96D98D06C4ED}" srcOrd="0" destOrd="0" presId="urn:microsoft.com/office/officeart/2005/8/layout/process4"/>
    <dgm:cxn modelId="{D0B5608A-B26B-4FBD-A752-79F68DDFF296}" type="presParOf" srcId="{31D3AE5D-DA06-4E2D-9D68-F5531DFE7C2B}" destId="{B7028F8A-A6E0-4799-B8D3-820260B36069}" srcOrd="0" destOrd="0" presId="urn:microsoft.com/office/officeart/2005/8/layout/process4"/>
    <dgm:cxn modelId="{11849893-43B6-45F4-93F9-C5AE3BA9AEE3}" type="presParOf" srcId="{B7028F8A-A6E0-4799-B8D3-820260B36069}" destId="{1D5DF6B3-B0AC-4C80-B1A6-96D98D06C4E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5DF6B3-B0AC-4C80-B1A6-96D98D06C4ED}">
      <dsp:nvSpPr>
        <dsp:cNvPr id="0" name=""/>
        <dsp:cNvSpPr/>
      </dsp:nvSpPr>
      <dsp:spPr>
        <a:xfrm>
          <a:off x="0" y="0"/>
          <a:ext cx="9144000" cy="45720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l" defTabSz="1155700">
            <a:lnSpc>
              <a:spcPct val="100000"/>
            </a:lnSpc>
            <a:spcBef>
              <a:spcPct val="0"/>
            </a:spcBef>
            <a:spcAft>
              <a:spcPct val="35000"/>
            </a:spcAft>
            <a:buNone/>
          </a:pPr>
          <a:r>
            <a:rPr lang="en-US" sz="2600" kern="1200" dirty="0"/>
            <a:t>In recent times, clinics and hospitals are becoming more reliant on the capability of patient records information system to assist in the diagnosis process and management, for better and improved services and practices. The main goal of t-Health will, therefore, be to streamline the flow of information across the clinic towards effective decision making for patient care, in an optimized and efficient manner. Furthermore, enhanced security and integrity are the main aspects of t-health since the recording of patient information can be a record of medical, personal, financial, or legal documents that are very sensitive.</a:t>
          </a:r>
        </a:p>
      </dsp:txBody>
      <dsp:txXfrm>
        <a:off x="0" y="0"/>
        <a:ext cx="9144000" cy="4572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11/21/2019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11/20/2019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11/20/2019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11/20/2019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11/20/2019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11/20/2019</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11/20/2019</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11/20/2019</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11/20/2019</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11/20/2019</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T-Health</a:t>
            </a:r>
          </a:p>
        </p:txBody>
      </p:sp>
      <p:sp>
        <p:nvSpPr>
          <p:cNvPr id="3" name="Subtitle 2"/>
          <p:cNvSpPr>
            <a:spLocks noGrp="1"/>
          </p:cNvSpPr>
          <p:nvPr>
            <p:ph type="subTitle" idx="1"/>
          </p:nvPr>
        </p:nvSpPr>
        <p:spPr/>
        <p:txBody>
          <a:bodyPr/>
          <a:lstStyle/>
          <a:p>
            <a:r>
              <a:rPr lang="en-US" dirty="0"/>
              <a:t>project</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ormAutofit/>
          </a:bodyPr>
          <a:lstStyle/>
          <a:p>
            <a:r>
              <a:rPr lang="en-US" dirty="0"/>
              <a:t>Prototype</a:t>
            </a:r>
          </a:p>
        </p:txBody>
      </p:sp>
      <p:pic>
        <p:nvPicPr>
          <p:cNvPr id="6" name="Picture Placeholder 5" descr="A screenshot of a person&#10;&#10;Description automatically generated">
            <a:extLst>
              <a:ext uri="{FF2B5EF4-FFF2-40B4-BE49-F238E27FC236}">
                <a16:creationId xmlns:a16="http://schemas.microsoft.com/office/drawing/2014/main" id="{FD0D2C1A-2377-498A-9D6C-FFABF2B227B0}"/>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tretch/>
        </p:blipFill>
        <p:spPr>
          <a:xfrm>
            <a:off x="76200" y="2057400"/>
            <a:ext cx="5714999" cy="3886200"/>
          </a:xfrm>
          <a:prstGeom prst="rect">
            <a:avLst/>
          </a:prstGeom>
          <a:noFill/>
        </p:spPr>
      </p:pic>
      <p:pic>
        <p:nvPicPr>
          <p:cNvPr id="7" name="Content Placeholder 6" descr="A screenshot of a cell phone&#10;&#10;Description automatically generated">
            <a:extLst>
              <a:ext uri="{FF2B5EF4-FFF2-40B4-BE49-F238E27FC236}">
                <a16:creationId xmlns:a16="http://schemas.microsoft.com/office/drawing/2014/main" id="{FD6331A0-63D2-40F3-A656-9DE5FD4F351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19800" y="2133600"/>
            <a:ext cx="5562600" cy="3810000"/>
          </a:xfrm>
        </p:spPr>
      </p:pic>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F2CD-8C51-40FB-B628-0AAD1FE51ACC}"/>
              </a:ext>
            </a:extLst>
          </p:cNvPr>
          <p:cNvSpPr>
            <a:spLocks noGrp="1"/>
          </p:cNvSpPr>
          <p:nvPr>
            <p:ph type="title"/>
          </p:nvPr>
        </p:nvSpPr>
        <p:spPr/>
        <p:txBody>
          <a:bodyPr/>
          <a:lstStyle/>
          <a:p>
            <a:r>
              <a:rPr lang="en-US" b="1" dirty="0"/>
              <a:t>Back of the Envelope Calculation </a:t>
            </a:r>
            <a:br>
              <a:rPr lang="en-US" b="1" dirty="0"/>
            </a:br>
            <a:endParaRPr lang="en-US" dirty="0"/>
          </a:p>
        </p:txBody>
      </p:sp>
      <p:sp>
        <p:nvSpPr>
          <p:cNvPr id="7" name="Content Placeholder 6">
            <a:extLst>
              <a:ext uri="{FF2B5EF4-FFF2-40B4-BE49-F238E27FC236}">
                <a16:creationId xmlns:a16="http://schemas.microsoft.com/office/drawing/2014/main" id="{2912ABC2-93A0-4391-BBE8-F6E6437380EE}"/>
              </a:ext>
            </a:extLst>
          </p:cNvPr>
          <p:cNvSpPr>
            <a:spLocks noGrp="1"/>
          </p:cNvSpPr>
          <p:nvPr>
            <p:ph idx="1"/>
          </p:nvPr>
        </p:nvSpPr>
        <p:spPr>
          <a:xfrm>
            <a:off x="1143000" y="1752600"/>
            <a:ext cx="10210800" cy="5006180"/>
          </a:xfrm>
        </p:spPr>
        <p:txBody>
          <a:bodyPr>
            <a:normAutofit fontScale="47500" lnSpcReduction="20000"/>
          </a:bodyPr>
          <a:lstStyle/>
          <a:p>
            <a:pPr lvl="0"/>
            <a:r>
              <a:rPr lang="en-US" sz="2600" b="1" dirty="0"/>
              <a:t>Targeted number of users : 10 ,000</a:t>
            </a:r>
          </a:p>
          <a:p>
            <a:pPr lvl="0"/>
            <a:r>
              <a:rPr lang="en-US" sz="2600" b="1" dirty="0"/>
              <a:t>Targeted Geographical location of users : Fairfield, United States of America</a:t>
            </a:r>
          </a:p>
          <a:p>
            <a:pPr lvl="0"/>
            <a:r>
              <a:rPr lang="en-US" sz="2600" b="1" dirty="0"/>
              <a:t>Manpower skillset required</a:t>
            </a:r>
          </a:p>
          <a:p>
            <a:pPr lvl="1"/>
            <a:r>
              <a:rPr lang="en-US" sz="2600" b="1" dirty="0"/>
              <a:t>1 front end</a:t>
            </a:r>
          </a:p>
          <a:p>
            <a:pPr lvl="1"/>
            <a:r>
              <a:rPr lang="en-US" sz="2600" b="1" dirty="0"/>
              <a:t>1 backend</a:t>
            </a:r>
          </a:p>
          <a:p>
            <a:pPr lvl="1"/>
            <a:r>
              <a:rPr lang="en-US" sz="2600" b="1" dirty="0"/>
              <a:t>1 </a:t>
            </a:r>
            <a:r>
              <a:rPr lang="en-US" sz="2600" b="1" dirty="0" err="1"/>
              <a:t>devops</a:t>
            </a:r>
            <a:r>
              <a:rPr lang="en-US" sz="2600" b="1" dirty="0"/>
              <a:t> </a:t>
            </a:r>
          </a:p>
          <a:p>
            <a:pPr lvl="1"/>
            <a:r>
              <a:rPr lang="en-US" sz="2600" b="1" dirty="0"/>
              <a:t>1 system analyst</a:t>
            </a:r>
          </a:p>
          <a:p>
            <a:pPr lvl="1"/>
            <a:r>
              <a:rPr lang="en-US" sz="2600" b="1" dirty="0"/>
              <a:t>1 quality Assurance</a:t>
            </a:r>
          </a:p>
          <a:p>
            <a:pPr lvl="0"/>
            <a:r>
              <a:rPr lang="en-US" sz="2600" b="1" dirty="0"/>
              <a:t>Development time span: 2 days </a:t>
            </a:r>
          </a:p>
          <a:p>
            <a:pPr lvl="0"/>
            <a:r>
              <a:rPr lang="en-US" sz="2600" b="1" dirty="0"/>
              <a:t>Memory allocation </a:t>
            </a:r>
          </a:p>
          <a:p>
            <a:pPr lvl="1"/>
            <a:r>
              <a:rPr lang="en-US" sz="2600" b="1" dirty="0"/>
              <a:t>Patient record Storage: 5MB</a:t>
            </a:r>
          </a:p>
          <a:p>
            <a:pPr lvl="1"/>
            <a:r>
              <a:rPr lang="en-US" sz="2600" b="1" dirty="0"/>
              <a:t>System Minimum Storage (User storage (5MB) * targeted users (10,000)): 50GB</a:t>
            </a:r>
          </a:p>
          <a:p>
            <a:pPr lvl="0"/>
            <a:r>
              <a:rPr lang="en-US" sz="2600" b="1" dirty="0"/>
              <a:t>Users peak time: 8:00AM - 4:30 PM</a:t>
            </a:r>
          </a:p>
          <a:p>
            <a:pPr lvl="0"/>
            <a:r>
              <a:rPr lang="en-US" sz="2600" b="1" dirty="0"/>
              <a:t>Platform targeted: Web</a:t>
            </a:r>
          </a:p>
          <a:p>
            <a:pPr lvl="0"/>
            <a:r>
              <a:rPr lang="en-US" sz="2600" b="1" dirty="0"/>
              <a:t>Scalability plans: </a:t>
            </a:r>
          </a:p>
          <a:p>
            <a:pPr lvl="1"/>
            <a:r>
              <a:rPr lang="en-US" sz="2600" b="1" dirty="0"/>
              <a:t>Moving from ORM database system (</a:t>
            </a:r>
            <a:r>
              <a:rPr lang="en-US" sz="2600" b="1" dirty="0" err="1"/>
              <a:t>Mysql</a:t>
            </a:r>
            <a:r>
              <a:rPr lang="en-US" sz="2600" b="1" dirty="0"/>
              <a:t>) to </a:t>
            </a:r>
            <a:r>
              <a:rPr lang="en-US" sz="2600" b="1" dirty="0" err="1"/>
              <a:t>NoSql</a:t>
            </a:r>
            <a:r>
              <a:rPr lang="en-US" sz="2600" b="1" dirty="0"/>
              <a:t> (SQL Graph)</a:t>
            </a:r>
          </a:p>
          <a:p>
            <a:pPr lvl="1"/>
            <a:r>
              <a:rPr lang="en-US" sz="2600" b="1" dirty="0"/>
              <a:t>Deployment of more servers</a:t>
            </a:r>
          </a:p>
          <a:p>
            <a:pPr lvl="0"/>
            <a:r>
              <a:rPr lang="en-US" sz="2600" b="1" dirty="0"/>
              <a:t>CAP Theorem Compliance: Consistence and Availability</a:t>
            </a:r>
          </a:p>
          <a:p>
            <a:pPr marL="0" indent="0">
              <a:buNone/>
            </a:pPr>
            <a:endParaRPr lang="en-US" dirty="0"/>
          </a:p>
        </p:txBody>
      </p:sp>
    </p:spTree>
    <p:extLst>
      <p:ext uri="{BB962C8B-B14F-4D97-AF65-F5344CB8AC3E}">
        <p14:creationId xmlns:p14="http://schemas.microsoft.com/office/powerpoint/2010/main" val="157684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22EEED-563F-411B-B8C5-0F975470EAB0}"/>
              </a:ext>
            </a:extLst>
          </p:cNvPr>
          <p:cNvSpPr>
            <a:spLocks noGrp="1"/>
          </p:cNvSpPr>
          <p:nvPr>
            <p:ph type="title"/>
          </p:nvPr>
        </p:nvSpPr>
        <p:spPr/>
        <p:txBody>
          <a:bodyPr/>
          <a:lstStyle/>
          <a:p>
            <a:r>
              <a:rPr lang="en-US" dirty="0"/>
              <a:t>Future Extensions</a:t>
            </a:r>
          </a:p>
        </p:txBody>
      </p:sp>
      <p:sp>
        <p:nvSpPr>
          <p:cNvPr id="8" name="Content Placeholder 7">
            <a:extLst>
              <a:ext uri="{FF2B5EF4-FFF2-40B4-BE49-F238E27FC236}">
                <a16:creationId xmlns:a16="http://schemas.microsoft.com/office/drawing/2014/main" id="{F84A3C86-FDA2-4B2C-B440-0741FE11DBEE}"/>
              </a:ext>
            </a:extLst>
          </p:cNvPr>
          <p:cNvSpPr>
            <a:spLocks noGrp="1"/>
          </p:cNvSpPr>
          <p:nvPr>
            <p:ph idx="1"/>
          </p:nvPr>
        </p:nvSpPr>
        <p:spPr/>
        <p:txBody>
          <a:bodyPr/>
          <a:lstStyle/>
          <a:p>
            <a:pPr>
              <a:lnSpc>
                <a:spcPct val="150000"/>
              </a:lnSpc>
              <a:buFont typeface="Wingdings" panose="05000000000000000000" pitchFamily="2" charset="2"/>
              <a:buChar char="q"/>
            </a:pPr>
            <a:r>
              <a:rPr lang="en-US" dirty="0"/>
              <a:t> </a:t>
            </a:r>
            <a:r>
              <a:rPr lang="en-GB" dirty="0">
                <a:solidFill>
                  <a:srgbClr val="0070C0"/>
                </a:solidFill>
              </a:rPr>
              <a:t> </a:t>
            </a:r>
            <a:r>
              <a:rPr lang="en-GB" dirty="0"/>
              <a:t>Statistics  </a:t>
            </a:r>
            <a:r>
              <a:rPr lang="en-US" dirty="0"/>
              <a:t> </a:t>
            </a:r>
          </a:p>
          <a:p>
            <a:pPr>
              <a:lnSpc>
                <a:spcPct val="150000"/>
              </a:lnSpc>
              <a:buFont typeface="Wingdings" panose="05000000000000000000" pitchFamily="2" charset="2"/>
              <a:buChar char="q"/>
            </a:pPr>
            <a:r>
              <a:rPr lang="en-US" dirty="0"/>
              <a:t> Mobile apps </a:t>
            </a:r>
          </a:p>
          <a:p>
            <a:pPr>
              <a:lnSpc>
                <a:spcPct val="150000"/>
              </a:lnSpc>
              <a:buFont typeface="Wingdings" panose="05000000000000000000" pitchFamily="2" charset="2"/>
              <a:buChar char="q"/>
            </a:pPr>
            <a:r>
              <a:rPr lang="en-US" dirty="0"/>
              <a:t> Retrieving records</a:t>
            </a:r>
          </a:p>
          <a:p>
            <a:pPr>
              <a:lnSpc>
                <a:spcPct val="150000"/>
              </a:lnSpc>
              <a:buFont typeface="Wingdings" panose="05000000000000000000" pitchFamily="2" charset="2"/>
              <a:buChar char="q"/>
            </a:pPr>
            <a:r>
              <a:rPr lang="en-US" dirty="0"/>
              <a:t>Making this system available for all MUM members </a:t>
            </a:r>
          </a:p>
          <a:p>
            <a:pPr>
              <a:lnSpc>
                <a:spcPct val="150000"/>
              </a:lnSpc>
              <a:buFont typeface="Wingdings" panose="05000000000000000000" pitchFamily="2" charset="2"/>
              <a:buChar char="q"/>
            </a:pPr>
            <a:r>
              <a:rPr lang="en-US" dirty="0"/>
              <a:t>Referrals </a:t>
            </a:r>
          </a:p>
          <a:p>
            <a:pPr marL="0" indent="0">
              <a:buNone/>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67220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31B9D5-A46A-44DC-A513-297F6798D091}"/>
              </a:ext>
            </a:extLst>
          </p:cNvPr>
          <p:cNvSpPr>
            <a:spLocks noGrp="1"/>
          </p:cNvSpPr>
          <p:nvPr>
            <p:ph type="title"/>
          </p:nvPr>
        </p:nvSpPr>
        <p:spPr>
          <a:xfrm>
            <a:off x="1066800" y="1828800"/>
            <a:ext cx="9220200" cy="3177380"/>
          </a:xfrm>
        </p:spPr>
        <p:txBody>
          <a:bodyPr/>
          <a:lstStyle/>
          <a:p>
            <a:r>
              <a:rPr lang="en-US" dirty="0"/>
              <a:t>              </a:t>
            </a:r>
            <a:r>
              <a:rPr lang="en-US" sz="8000" b="1" dirty="0">
                <a:solidFill>
                  <a:srgbClr val="92D050"/>
                </a:solidFill>
              </a:rPr>
              <a:t>Tha</a:t>
            </a:r>
            <a:r>
              <a:rPr lang="en-US" sz="8000" b="1" dirty="0">
                <a:solidFill>
                  <a:srgbClr val="FFFF00"/>
                </a:solidFill>
              </a:rPr>
              <a:t>nk</a:t>
            </a:r>
            <a:r>
              <a:rPr lang="en-US" sz="8000" b="1" dirty="0"/>
              <a:t> </a:t>
            </a:r>
            <a:r>
              <a:rPr lang="en-US" sz="8000" b="1" dirty="0">
                <a:solidFill>
                  <a:srgbClr val="FF0000"/>
                </a:solidFill>
              </a:rPr>
              <a:t>You</a:t>
            </a:r>
            <a:r>
              <a:rPr lang="en-US" sz="8000" b="1" dirty="0"/>
              <a:t>!!</a:t>
            </a:r>
          </a:p>
        </p:txBody>
      </p:sp>
    </p:spTree>
    <p:extLst>
      <p:ext uri="{BB962C8B-B14F-4D97-AF65-F5344CB8AC3E}">
        <p14:creationId xmlns:p14="http://schemas.microsoft.com/office/powerpoint/2010/main" val="339676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Student Members</a:t>
            </a:r>
          </a:p>
        </p:txBody>
      </p:sp>
      <p:sp>
        <p:nvSpPr>
          <p:cNvPr id="3" name="Content Placeholder 2"/>
          <p:cNvSpPr>
            <a:spLocks noGrp="1"/>
          </p:cNvSpPr>
          <p:nvPr>
            <p:ph idx="1"/>
          </p:nvPr>
        </p:nvSpPr>
        <p:spPr/>
        <p:txBody>
          <a:bodyPr>
            <a:normAutofit lnSpcReduction="10000"/>
          </a:bodyPr>
          <a:lstStyle/>
          <a:p>
            <a:pPr>
              <a:lnSpc>
                <a:spcPct val="200000"/>
              </a:lnSpc>
              <a:buFont typeface="Wingdings" panose="05000000000000000000" pitchFamily="2" charset="2"/>
              <a:buChar char="v"/>
            </a:pPr>
            <a:r>
              <a:rPr lang="en-US" dirty="0"/>
              <a:t> Fasil </a:t>
            </a:r>
            <a:r>
              <a:rPr lang="en-US" dirty="0" err="1"/>
              <a:t>Girma</a:t>
            </a:r>
            <a:r>
              <a:rPr lang="en-US" dirty="0"/>
              <a:t> </a:t>
            </a:r>
            <a:r>
              <a:rPr lang="en-US" dirty="0" err="1"/>
              <a:t>Habtegiorgis</a:t>
            </a:r>
            <a:r>
              <a:rPr lang="en-US" dirty="0"/>
              <a:t>                      (000-61-0529)</a:t>
            </a:r>
          </a:p>
          <a:p>
            <a:pPr>
              <a:lnSpc>
                <a:spcPct val="200000"/>
              </a:lnSpc>
              <a:buFont typeface="Wingdings" panose="05000000000000000000" pitchFamily="2" charset="2"/>
              <a:buChar char="v"/>
            </a:pPr>
            <a:r>
              <a:rPr lang="en-US" dirty="0"/>
              <a:t>Hailemariam </a:t>
            </a:r>
            <a:r>
              <a:rPr lang="en-US" dirty="0" err="1"/>
              <a:t>Mesfin</a:t>
            </a:r>
            <a:r>
              <a:rPr lang="en-US" dirty="0"/>
              <a:t> </a:t>
            </a:r>
            <a:r>
              <a:rPr lang="en-US" dirty="0" err="1"/>
              <a:t>Ayalew</a:t>
            </a:r>
            <a:r>
              <a:rPr lang="en-US" dirty="0"/>
              <a:t>                 (000-10-9440)</a:t>
            </a:r>
          </a:p>
          <a:p>
            <a:pPr>
              <a:lnSpc>
                <a:spcPct val="200000"/>
              </a:lnSpc>
              <a:buFont typeface="Wingdings" panose="05000000000000000000" pitchFamily="2" charset="2"/>
              <a:buChar char="v"/>
            </a:pPr>
            <a:r>
              <a:rPr lang="en-US" dirty="0" err="1"/>
              <a:t>Nahu</a:t>
            </a:r>
            <a:r>
              <a:rPr lang="en-US" dirty="0"/>
              <a:t> </a:t>
            </a:r>
            <a:r>
              <a:rPr lang="en-US" dirty="0" err="1"/>
              <a:t>Bethsiha</a:t>
            </a:r>
            <a:r>
              <a:rPr lang="en-US" dirty="0"/>
              <a:t> </a:t>
            </a:r>
            <a:r>
              <a:rPr lang="en-US" dirty="0" err="1"/>
              <a:t>Merawi</a:t>
            </a:r>
            <a:r>
              <a:rPr lang="en-US" dirty="0"/>
              <a:t>                          (000-61-0519)</a:t>
            </a:r>
          </a:p>
          <a:p>
            <a:pPr>
              <a:lnSpc>
                <a:spcPct val="200000"/>
              </a:lnSpc>
              <a:buFont typeface="Wingdings" panose="05000000000000000000" pitchFamily="2" charset="2"/>
              <a:buChar char="v"/>
            </a:pPr>
            <a:r>
              <a:rPr lang="en-US" dirty="0"/>
              <a:t>Samson Gebissa Tulu                            (000-10-9291)</a:t>
            </a:r>
          </a:p>
          <a:p>
            <a:pPr>
              <a:lnSpc>
                <a:spcPct val="200000"/>
              </a:lnSpc>
              <a:buFont typeface="Wingdings" panose="05000000000000000000" pitchFamily="2" charset="2"/>
              <a:buChar char="v"/>
            </a:pPr>
            <a:r>
              <a:rPr lang="en-US" dirty="0" err="1"/>
              <a:t>Abdukrasheed</a:t>
            </a:r>
            <a:r>
              <a:rPr lang="en-US" dirty="0"/>
              <a:t> Mustapha                      (000-61-0539)</a:t>
            </a:r>
          </a:p>
          <a:p>
            <a:pPr marL="0" indent="0">
              <a:buNone/>
            </a:pP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4" name="Content Placeholder 3">
            <a:extLst>
              <a:ext uri="{FF2B5EF4-FFF2-40B4-BE49-F238E27FC236}">
                <a16:creationId xmlns:a16="http://schemas.microsoft.com/office/drawing/2014/main" id="{DC97E520-B908-41F3-93A7-71DAFD1ED3C9}"/>
              </a:ext>
            </a:extLst>
          </p:cNvPr>
          <p:cNvSpPr>
            <a:spLocks noGrp="1"/>
          </p:cNvSpPr>
          <p:nvPr>
            <p:ph idx="1"/>
          </p:nvPr>
        </p:nvSpPr>
        <p:spPr/>
        <p:txBody>
          <a:bodyPr/>
          <a:lstStyle/>
          <a:p>
            <a:pPr>
              <a:lnSpc>
                <a:spcPct val="150000"/>
              </a:lnSpc>
              <a:buFont typeface="Wingdings" panose="05000000000000000000" pitchFamily="2" charset="2"/>
              <a:buChar char="Ø"/>
            </a:pPr>
            <a:r>
              <a:rPr lang="en-US" dirty="0">
                <a:solidFill>
                  <a:srgbClr val="002060"/>
                </a:solidFill>
              </a:rPr>
              <a:t>Project Overview </a:t>
            </a:r>
          </a:p>
          <a:p>
            <a:pPr>
              <a:lnSpc>
                <a:spcPct val="150000"/>
              </a:lnSpc>
              <a:buFont typeface="Wingdings" panose="05000000000000000000" pitchFamily="2" charset="2"/>
              <a:buChar char="Ø"/>
            </a:pPr>
            <a:r>
              <a:rPr lang="en-US" dirty="0">
                <a:solidFill>
                  <a:srgbClr val="002060"/>
                </a:solidFill>
              </a:rPr>
              <a:t>Requirement Description</a:t>
            </a:r>
          </a:p>
          <a:p>
            <a:pPr>
              <a:lnSpc>
                <a:spcPct val="150000"/>
              </a:lnSpc>
              <a:buFont typeface="Wingdings" panose="05000000000000000000" pitchFamily="2" charset="2"/>
              <a:buChar char="Ø"/>
            </a:pPr>
            <a:r>
              <a:rPr lang="en-US" dirty="0">
                <a:solidFill>
                  <a:srgbClr val="002060"/>
                </a:solidFill>
              </a:rPr>
              <a:t>Project Features </a:t>
            </a:r>
          </a:p>
          <a:p>
            <a:pPr>
              <a:lnSpc>
                <a:spcPct val="150000"/>
              </a:lnSpc>
              <a:buFont typeface="Wingdings" panose="05000000000000000000" pitchFamily="2" charset="2"/>
              <a:buChar char="Ø"/>
            </a:pPr>
            <a:r>
              <a:rPr lang="en-US" dirty="0">
                <a:solidFill>
                  <a:srgbClr val="002060"/>
                </a:solidFill>
              </a:rPr>
              <a:t>Use Case Diagrams  </a:t>
            </a:r>
          </a:p>
          <a:p>
            <a:pPr>
              <a:lnSpc>
                <a:spcPct val="150000"/>
              </a:lnSpc>
              <a:buFont typeface="Wingdings" panose="05000000000000000000" pitchFamily="2" charset="2"/>
              <a:buChar char="Ø"/>
            </a:pPr>
            <a:r>
              <a:rPr lang="en-US" dirty="0">
                <a:solidFill>
                  <a:srgbClr val="002060"/>
                </a:solidFill>
              </a:rPr>
              <a:t>Class Diagrams </a:t>
            </a:r>
          </a:p>
          <a:p>
            <a:pPr>
              <a:lnSpc>
                <a:spcPct val="150000"/>
              </a:lnSpc>
              <a:buFont typeface="Wingdings" panose="05000000000000000000" pitchFamily="2" charset="2"/>
              <a:buChar char="Ø"/>
            </a:pPr>
            <a:r>
              <a:rPr lang="en-US" dirty="0">
                <a:solidFill>
                  <a:srgbClr val="002060"/>
                </a:solidFill>
              </a:rPr>
              <a:t>Prototype </a:t>
            </a: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 </a:t>
            </a:r>
          </a:p>
        </p:txBody>
      </p:sp>
      <p:sp>
        <p:nvSpPr>
          <p:cNvPr id="9" name="Content Placeholder 8">
            <a:extLst>
              <a:ext uri="{FF2B5EF4-FFF2-40B4-BE49-F238E27FC236}">
                <a16:creationId xmlns:a16="http://schemas.microsoft.com/office/drawing/2014/main" id="{ADFF5BF5-5552-42D6-AB95-2448025EA80D}"/>
              </a:ext>
            </a:extLst>
          </p:cNvPr>
          <p:cNvSpPr>
            <a:spLocks noGrp="1"/>
          </p:cNvSpPr>
          <p:nvPr>
            <p:ph idx="1"/>
          </p:nvPr>
        </p:nvSpPr>
        <p:spPr/>
        <p:txBody>
          <a:bodyPr/>
          <a:lstStyle/>
          <a:p>
            <a:pPr marL="0" indent="0">
              <a:lnSpc>
                <a:spcPct val="200000"/>
              </a:lnSpc>
              <a:buNone/>
            </a:pPr>
            <a:r>
              <a:rPr lang="en-GB" dirty="0"/>
              <a:t>t-Health is a comprehensive, integrated information system designed to manage the information and servicing process of patients visiting the Maharishi University of Management clinic as opposed to the current system which is outdated. t-Health is the way </a:t>
            </a:r>
            <a:r>
              <a:rPr lang="en-US" dirty="0"/>
              <a:t>to advance and automate the current manual system.</a:t>
            </a:r>
            <a:endParaRPr lang="en-GB" dirty="0"/>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idx="1"/>
            <p:extLst>
              <p:ext uri="{D42A27DB-BD31-4B8C-83A1-F6EECF244321}">
                <p14:modId xmlns:p14="http://schemas.microsoft.com/office/powerpoint/2010/main" val="3538054060"/>
              </p:ext>
            </p:extLst>
          </p:nvPr>
        </p:nvGraphicFramePr>
        <p:xfrm>
          <a:off x="1524000" y="1828800"/>
          <a:ext cx="9144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4" name="Content Placeholder 3">
            <a:extLst>
              <a:ext uri="{FF2B5EF4-FFF2-40B4-BE49-F238E27FC236}">
                <a16:creationId xmlns:a16="http://schemas.microsoft.com/office/drawing/2014/main" id="{FEC66E49-5CDA-489F-A150-CEBBAF080988}"/>
              </a:ext>
            </a:extLst>
          </p:cNvPr>
          <p:cNvSpPr>
            <a:spLocks noGrp="1"/>
          </p:cNvSpPr>
          <p:nvPr>
            <p:ph idx="1"/>
          </p:nvPr>
        </p:nvSpPr>
        <p:spPr/>
        <p:txBody>
          <a:bodyPr/>
          <a:lstStyle/>
          <a:p>
            <a:pPr marL="0" indent="0">
              <a:buNone/>
            </a:pPr>
            <a:r>
              <a:rPr lang="en-US" dirty="0"/>
              <a:t>The essential features of t-Health are :</a:t>
            </a:r>
          </a:p>
          <a:p>
            <a:pPr>
              <a:buFont typeface="Wingdings" panose="05000000000000000000" pitchFamily="2" charset="2"/>
              <a:buChar char="ü"/>
            </a:pPr>
            <a:r>
              <a:rPr lang="en-GB" dirty="0">
                <a:solidFill>
                  <a:srgbClr val="0070C0"/>
                </a:solidFill>
              </a:rPr>
              <a:t>Patient profile creation and management</a:t>
            </a:r>
            <a:endParaRPr lang="en-US" dirty="0">
              <a:solidFill>
                <a:srgbClr val="0070C0"/>
              </a:solidFill>
            </a:endParaRPr>
          </a:p>
          <a:p>
            <a:pPr>
              <a:buFont typeface="Wingdings" panose="05000000000000000000" pitchFamily="2" charset="2"/>
              <a:buChar char="ü"/>
            </a:pPr>
            <a:r>
              <a:rPr lang="en-GB" dirty="0">
                <a:solidFill>
                  <a:srgbClr val="0070C0"/>
                </a:solidFill>
              </a:rPr>
              <a:t>Patient demographics and basic health information management</a:t>
            </a:r>
          </a:p>
          <a:p>
            <a:pPr>
              <a:buFont typeface="Wingdings" panose="05000000000000000000" pitchFamily="2" charset="2"/>
              <a:buChar char="ü"/>
            </a:pPr>
            <a:r>
              <a:rPr lang="en-GB" dirty="0">
                <a:solidFill>
                  <a:srgbClr val="0070C0"/>
                </a:solidFill>
              </a:rPr>
              <a:t>Patient diagnosis and prescription management</a:t>
            </a:r>
            <a:endParaRPr lang="en-US" dirty="0">
              <a:solidFill>
                <a:srgbClr val="0070C0"/>
              </a:solidFill>
            </a:endParaRPr>
          </a:p>
          <a:p>
            <a:pPr>
              <a:buFont typeface="Wingdings" panose="05000000000000000000" pitchFamily="2" charset="2"/>
              <a:buChar char="ü"/>
            </a:pPr>
            <a:r>
              <a:rPr lang="en-GB" dirty="0">
                <a:solidFill>
                  <a:srgbClr val="0070C0"/>
                </a:solidFill>
              </a:rPr>
              <a:t>Track patient medical history</a:t>
            </a:r>
            <a:endParaRPr lang="en-US" dirty="0">
              <a:solidFill>
                <a:srgbClr val="0070C0"/>
              </a:solidFill>
            </a:endParaRPr>
          </a:p>
          <a:p>
            <a:pPr>
              <a:buFont typeface="Wingdings" panose="05000000000000000000" pitchFamily="2" charset="2"/>
              <a:buChar char="ü"/>
            </a:pPr>
            <a:r>
              <a:rPr lang="en-GB" dirty="0">
                <a:solidFill>
                  <a:srgbClr val="0070C0"/>
                </a:solidFill>
              </a:rPr>
              <a:t>Generate e-visit letter</a:t>
            </a:r>
            <a:endParaRPr lang="en-US" dirty="0">
              <a:solidFill>
                <a:srgbClr val="0070C0"/>
              </a:solidFill>
            </a:endParaRPr>
          </a:p>
          <a:p>
            <a:pPr>
              <a:buFont typeface="Wingdings" panose="05000000000000000000" pitchFamily="2" charset="2"/>
              <a:buChar char="ü"/>
            </a:pPr>
            <a:r>
              <a:rPr lang="en-GB" dirty="0">
                <a:solidFill>
                  <a:srgbClr val="0070C0"/>
                </a:solidFill>
              </a:rPr>
              <a:t>Provide health usage facility statistics </a:t>
            </a:r>
            <a:endParaRPr lang="en-US" dirty="0">
              <a:solidFill>
                <a:srgbClr val="0070C0"/>
              </a:solidFill>
            </a:endParaRPr>
          </a:p>
          <a:p>
            <a:pPr marL="0" indent="0">
              <a:buNone/>
            </a:pPr>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B96B-F203-42FD-B88C-B7D70DD71A80}"/>
              </a:ext>
            </a:extLst>
          </p:cNvPr>
          <p:cNvSpPr>
            <a:spLocks noGrp="1"/>
          </p:cNvSpPr>
          <p:nvPr>
            <p:ph type="title"/>
          </p:nvPr>
        </p:nvSpPr>
        <p:spPr/>
        <p:txBody>
          <a:bodyPr>
            <a:normAutofit/>
          </a:bodyPr>
          <a:lstStyle/>
          <a:p>
            <a:r>
              <a:rPr lang="en-US" sz="4800" dirty="0"/>
              <a:t>Software Architecture </a:t>
            </a:r>
          </a:p>
        </p:txBody>
      </p:sp>
      <p:pic>
        <p:nvPicPr>
          <p:cNvPr id="6" name="Content Placeholder 5" descr="A screenshot of a cell phone&#10;&#10;Description automatically generated">
            <a:extLst>
              <a:ext uri="{FF2B5EF4-FFF2-40B4-BE49-F238E27FC236}">
                <a16:creationId xmlns:a16="http://schemas.microsoft.com/office/drawing/2014/main" id="{3DE07A00-5F06-4BFC-9985-B5E489D64D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838200"/>
            <a:ext cx="6366642" cy="5430371"/>
          </a:xfrm>
        </p:spPr>
      </p:pic>
    </p:spTree>
    <p:extLst>
      <p:ext uri="{BB962C8B-B14F-4D97-AF65-F5344CB8AC3E}">
        <p14:creationId xmlns:p14="http://schemas.microsoft.com/office/powerpoint/2010/main" val="83524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b">
            <a:normAutofit/>
          </a:bodyPr>
          <a:lstStyle/>
          <a:p>
            <a:r>
              <a:rPr lang="en-US" dirty="0"/>
              <a:t>Use Case Diagram</a:t>
            </a:r>
          </a:p>
        </p:txBody>
      </p:sp>
      <p:pic>
        <p:nvPicPr>
          <p:cNvPr id="10" name="Picture Placeholder 9" descr="A close up of a map&#10;&#10;Description automatically generated">
            <a:extLst>
              <a:ext uri="{FF2B5EF4-FFF2-40B4-BE49-F238E27FC236}">
                <a16:creationId xmlns:a16="http://schemas.microsoft.com/office/drawing/2014/main" id="{E41F9556-149F-46D3-A114-332638B0B6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840032"/>
            <a:ext cx="10134599" cy="4918747"/>
          </a:xfrm>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6" name="Content Placeholder 5" descr="A close up of a map&#10;&#10;Description automatically generated">
            <a:extLst>
              <a:ext uri="{FF2B5EF4-FFF2-40B4-BE49-F238E27FC236}">
                <a16:creationId xmlns:a16="http://schemas.microsoft.com/office/drawing/2014/main" id="{B0D9208E-719C-45B4-824A-6E8356C99F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838200"/>
            <a:ext cx="6891867" cy="5638800"/>
          </a:xfrm>
        </p:spPr>
      </p:pic>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TotalTime>
  <Words>385</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Franklin Gothic Medium</vt:lpstr>
      <vt:lpstr>Wingdings</vt:lpstr>
      <vt:lpstr>Medical Design 16x9</vt:lpstr>
      <vt:lpstr>T-Health</vt:lpstr>
      <vt:lpstr> Student Members</vt:lpstr>
      <vt:lpstr>Contents</vt:lpstr>
      <vt:lpstr>Project Overview </vt:lpstr>
      <vt:lpstr>Description</vt:lpstr>
      <vt:lpstr>Features</vt:lpstr>
      <vt:lpstr>Software Architecture </vt:lpstr>
      <vt:lpstr>Use Case Diagram</vt:lpstr>
      <vt:lpstr>Class Diagram</vt:lpstr>
      <vt:lpstr>Prototype</vt:lpstr>
      <vt:lpstr>Back of the Envelope Calculation  </vt:lpstr>
      <vt:lpstr>Future Extensions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T-Health</dc:title>
  <dc:creator>samson Tulu</dc:creator>
  <cp:lastModifiedBy>samson Tulu</cp:lastModifiedBy>
  <cp:revision>7</cp:revision>
  <dcterms:created xsi:type="dcterms:W3CDTF">2019-11-21T00:13:25Z</dcterms:created>
  <dcterms:modified xsi:type="dcterms:W3CDTF">2019-11-21T16:31:19Z</dcterms:modified>
</cp:coreProperties>
</file>