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60" r:id="rId5"/>
    <p:sldId id="259" r:id="rId6"/>
    <p:sldId id="261"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8409-6677-4235-B9F1-5208EBC90D7D}" v="332" dt="2019-11-20T22:55:17.89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52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Tulu" userId="13b8826ac8c9d8fa" providerId="LiveId" clId="{19F08409-6677-4235-B9F1-5208EBC90D7D}"/>
    <pc:docChg chg="custSel addSld delSld modSld">
      <pc:chgData name="samson Tulu" userId="13b8826ac8c9d8fa" providerId="LiveId" clId="{19F08409-6677-4235-B9F1-5208EBC90D7D}" dt="2019-11-20T22:55:17.893" v="694"/>
      <pc:docMkLst>
        <pc:docMk/>
      </pc:docMkLst>
      <pc:sldChg chg="delSp modSp modAnim">
        <pc:chgData name="samson Tulu" userId="13b8826ac8c9d8fa" providerId="LiveId" clId="{19F08409-6677-4235-B9F1-5208EBC90D7D}" dt="2019-11-20T22:06:27.767" v="424" actId="2710"/>
        <pc:sldMkLst>
          <pc:docMk/>
          <pc:sldMk cId="3948826341" sldId="259"/>
        </pc:sldMkLst>
        <pc:spChg chg="mod">
          <ac:chgData name="samson Tulu" userId="13b8826ac8c9d8fa" providerId="LiveId" clId="{19F08409-6677-4235-B9F1-5208EBC90D7D}" dt="2019-11-20T21:40:16.769" v="93" actId="20577"/>
          <ac:spMkLst>
            <pc:docMk/>
            <pc:sldMk cId="3948826341" sldId="259"/>
            <ac:spMk id="2" creationId="{00000000-0000-0000-0000-000000000000}"/>
          </ac:spMkLst>
        </pc:spChg>
        <pc:spChg chg="del mod">
          <ac:chgData name="samson Tulu" userId="13b8826ac8c9d8fa" providerId="LiveId" clId="{19F08409-6677-4235-B9F1-5208EBC90D7D}" dt="2019-11-20T21:40:54.531" v="104"/>
          <ac:spMkLst>
            <pc:docMk/>
            <pc:sldMk cId="3948826341" sldId="259"/>
            <ac:spMk id="3" creationId="{00000000-0000-0000-0000-000000000000}"/>
          </ac:spMkLst>
        </pc:spChg>
        <pc:graphicFrameChg chg="mod">
          <ac:chgData name="samson Tulu" userId="13b8826ac8c9d8fa" providerId="LiveId" clId="{19F08409-6677-4235-B9F1-5208EBC90D7D}" dt="2019-11-20T22:06:27.767" v="424" actId="2710"/>
          <ac:graphicFrameMkLst>
            <pc:docMk/>
            <pc:sldMk cId="3948826341" sldId="259"/>
            <ac:graphicFrameMk id="7" creationId="{00000000-0000-0000-0000-000000000000}"/>
          </ac:graphicFrameMkLst>
        </pc:graphicFrameChg>
      </pc:sldChg>
      <pc:sldChg chg="modSp">
        <pc:chgData name="samson Tulu" userId="13b8826ac8c9d8fa" providerId="LiveId" clId="{19F08409-6677-4235-B9F1-5208EBC90D7D}" dt="2019-11-20T21:38:47.752" v="40" actId="20577"/>
        <pc:sldMkLst>
          <pc:docMk/>
          <pc:sldMk cId="2738627701" sldId="260"/>
        </pc:sldMkLst>
        <pc:spChg chg="mod">
          <ac:chgData name="samson Tulu" userId="13b8826ac8c9d8fa" providerId="LiveId" clId="{19F08409-6677-4235-B9F1-5208EBC90D7D}" dt="2019-11-20T21:38:47.752" v="40" actId="20577"/>
          <ac:spMkLst>
            <pc:docMk/>
            <pc:sldMk cId="2738627701" sldId="260"/>
            <ac:spMk id="9" creationId="{ADFF5BF5-5552-42D6-AB95-2448025EA80D}"/>
          </ac:spMkLst>
        </pc:spChg>
      </pc:sldChg>
      <pc:sldChg chg="addSp delSp modSp modAnim">
        <pc:chgData name="samson Tulu" userId="13b8826ac8c9d8fa" providerId="LiveId" clId="{19F08409-6677-4235-B9F1-5208EBC90D7D}" dt="2019-11-20T22:13:44.352" v="504" actId="207"/>
        <pc:sldMkLst>
          <pc:docMk/>
          <pc:sldMk cId="3537718460" sldId="261"/>
        </pc:sldMkLst>
        <pc:spChg chg="mod">
          <ac:chgData name="samson Tulu" userId="13b8826ac8c9d8fa" providerId="LiveId" clId="{19F08409-6677-4235-B9F1-5208EBC90D7D}" dt="2019-11-20T22:07:36.390" v="435" actId="20577"/>
          <ac:spMkLst>
            <pc:docMk/>
            <pc:sldMk cId="3537718460" sldId="261"/>
            <ac:spMk id="2" creationId="{00000000-0000-0000-0000-000000000000}"/>
          </ac:spMkLst>
        </pc:spChg>
        <pc:spChg chg="del">
          <ac:chgData name="samson Tulu" userId="13b8826ac8c9d8fa" providerId="LiveId" clId="{19F08409-6677-4235-B9F1-5208EBC90D7D}" dt="2019-11-20T22:07:19.959" v="425"/>
          <ac:spMkLst>
            <pc:docMk/>
            <pc:sldMk cId="3537718460" sldId="261"/>
            <ac:spMk id="3" creationId="{00000000-0000-0000-0000-000000000000}"/>
          </ac:spMkLst>
        </pc:spChg>
        <pc:spChg chg="add mod">
          <ac:chgData name="samson Tulu" userId="13b8826ac8c9d8fa" providerId="LiveId" clId="{19F08409-6677-4235-B9F1-5208EBC90D7D}" dt="2019-11-20T22:13:44.352" v="504" actId="207"/>
          <ac:spMkLst>
            <pc:docMk/>
            <pc:sldMk cId="3537718460" sldId="261"/>
            <ac:spMk id="4" creationId="{FEC66E49-5CDA-489F-A150-CEBBAF080988}"/>
          </ac:spMkLst>
        </pc:spChg>
      </pc:sldChg>
      <pc:sldChg chg="addSp delSp modSp mod setBg modClrScheme modAnim chgLayout">
        <pc:chgData name="samson Tulu" userId="13b8826ac8c9d8fa" providerId="LiveId" clId="{19F08409-6677-4235-B9F1-5208EBC90D7D}" dt="2019-11-20T22:36:23.657" v="539"/>
        <pc:sldMkLst>
          <pc:docMk/>
          <pc:sldMk cId="2637673684" sldId="262"/>
        </pc:sldMkLst>
        <pc:spChg chg="mod">
          <ac:chgData name="samson Tulu" userId="13b8826ac8c9d8fa" providerId="LiveId" clId="{19F08409-6677-4235-B9F1-5208EBC90D7D}" dt="2019-11-20T22:34:41.042" v="529" actId="26606"/>
          <ac:spMkLst>
            <pc:docMk/>
            <pc:sldMk cId="2637673684" sldId="262"/>
            <ac:spMk id="2" creationId="{00000000-0000-0000-0000-000000000000}"/>
          </ac:spMkLst>
        </pc:spChg>
        <pc:spChg chg="del">
          <ac:chgData name="samson Tulu" userId="13b8826ac8c9d8fa" providerId="LiveId" clId="{19F08409-6677-4235-B9F1-5208EBC90D7D}" dt="2019-11-20T22:33:49.988" v="521"/>
          <ac:spMkLst>
            <pc:docMk/>
            <pc:sldMk cId="2637673684" sldId="262"/>
            <ac:spMk id="3" creationId="{00000000-0000-0000-0000-000000000000}"/>
          </ac:spMkLst>
        </pc:spChg>
        <pc:spChg chg="del">
          <ac:chgData name="samson Tulu" userId="13b8826ac8c9d8fa" providerId="LiveId" clId="{19F08409-6677-4235-B9F1-5208EBC90D7D}" dt="2019-11-20T22:33:49.988" v="521"/>
          <ac:spMkLst>
            <pc:docMk/>
            <pc:sldMk cId="2637673684" sldId="262"/>
            <ac:spMk id="4" creationId="{00000000-0000-0000-0000-000000000000}"/>
          </ac:spMkLst>
        </pc:spChg>
        <pc:spChg chg="del">
          <ac:chgData name="samson Tulu" userId="13b8826ac8c9d8fa" providerId="LiveId" clId="{19F08409-6677-4235-B9F1-5208EBC90D7D}" dt="2019-11-20T22:33:49.988" v="521"/>
          <ac:spMkLst>
            <pc:docMk/>
            <pc:sldMk cId="2637673684" sldId="262"/>
            <ac:spMk id="5" creationId="{00000000-0000-0000-0000-000000000000}"/>
          </ac:spMkLst>
        </pc:spChg>
        <pc:spChg chg="del">
          <ac:chgData name="samson Tulu" userId="13b8826ac8c9d8fa" providerId="LiveId" clId="{19F08409-6677-4235-B9F1-5208EBC90D7D}" dt="2019-11-20T22:33:49.988" v="521"/>
          <ac:spMkLst>
            <pc:docMk/>
            <pc:sldMk cId="2637673684" sldId="262"/>
            <ac:spMk id="6" creationId="{00000000-0000-0000-0000-000000000000}"/>
          </ac:spMkLst>
        </pc:spChg>
        <pc:spChg chg="add del mod">
          <ac:chgData name="samson Tulu" userId="13b8826ac8c9d8fa" providerId="LiveId" clId="{19F08409-6677-4235-B9F1-5208EBC90D7D}" dt="2019-11-20T22:34:06.527" v="522" actId="931"/>
          <ac:spMkLst>
            <pc:docMk/>
            <pc:sldMk cId="2637673684" sldId="262"/>
            <ac:spMk id="7" creationId="{0C9CD757-27F9-4C2E-98A3-62FB1D90BBB7}"/>
          </ac:spMkLst>
        </pc:spChg>
        <pc:spChg chg="add mod">
          <ac:chgData name="samson Tulu" userId="13b8826ac8c9d8fa" providerId="LiveId" clId="{19F08409-6677-4235-B9F1-5208EBC90D7D}" dt="2019-11-20T22:34:41.042" v="529" actId="26606"/>
          <ac:spMkLst>
            <pc:docMk/>
            <pc:sldMk cId="2637673684" sldId="262"/>
            <ac:spMk id="14" creationId="{EC33CF21-78CC-4F90-A3A6-BC481AE925F0}"/>
          </ac:spMkLst>
        </pc:spChg>
        <pc:picChg chg="add mod">
          <ac:chgData name="samson Tulu" userId="13b8826ac8c9d8fa" providerId="LiveId" clId="{19F08409-6677-4235-B9F1-5208EBC90D7D}" dt="2019-11-20T22:35:07.133" v="533" actId="14100"/>
          <ac:picMkLst>
            <pc:docMk/>
            <pc:sldMk cId="2637673684" sldId="262"/>
            <ac:picMk id="9" creationId="{0EFCEE30-A53F-4CF4-BFF5-0239A8074417}"/>
          </ac:picMkLst>
        </pc:picChg>
      </pc:sldChg>
      <pc:sldChg chg="del">
        <pc:chgData name="samson Tulu" userId="13b8826ac8c9d8fa" providerId="LiveId" clId="{19F08409-6677-4235-B9F1-5208EBC90D7D}" dt="2019-11-20T22:37:27.115" v="540" actId="2696"/>
        <pc:sldMkLst>
          <pc:docMk/>
          <pc:sldMk cId="547100618" sldId="263"/>
        </pc:sldMkLst>
      </pc:sldChg>
      <pc:sldChg chg="del">
        <pc:chgData name="samson Tulu" userId="13b8826ac8c9d8fa" providerId="LiveId" clId="{19F08409-6677-4235-B9F1-5208EBC90D7D}" dt="2019-11-20T22:37:32.900" v="541" actId="2696"/>
        <pc:sldMkLst>
          <pc:docMk/>
          <pc:sldMk cId="1001865620" sldId="264"/>
        </pc:sldMkLst>
      </pc:sldChg>
      <pc:sldChg chg="addSp delSp modSp modAnim">
        <pc:chgData name="samson Tulu" userId="13b8826ac8c9d8fa" providerId="LiveId" clId="{19F08409-6677-4235-B9F1-5208EBC90D7D}" dt="2019-11-20T22:44:16.642" v="598"/>
        <pc:sldMkLst>
          <pc:docMk/>
          <pc:sldMk cId="2914748422" sldId="265"/>
        </pc:sldMkLst>
        <pc:spChg chg="mod">
          <ac:chgData name="samson Tulu" userId="13b8826ac8c9d8fa" providerId="LiveId" clId="{19F08409-6677-4235-B9F1-5208EBC90D7D}" dt="2019-11-20T22:37:48.862" v="577" actId="20577"/>
          <ac:spMkLst>
            <pc:docMk/>
            <pc:sldMk cId="2914748422" sldId="265"/>
            <ac:spMk id="2" creationId="{00000000-0000-0000-0000-000000000000}"/>
          </ac:spMkLst>
        </pc:spChg>
        <pc:spChg chg="del">
          <ac:chgData name="samson Tulu" userId="13b8826ac8c9d8fa" providerId="LiveId" clId="{19F08409-6677-4235-B9F1-5208EBC90D7D}" dt="2019-11-20T22:43:05.697" v="578" actId="931"/>
          <ac:spMkLst>
            <pc:docMk/>
            <pc:sldMk cId="2914748422" sldId="265"/>
            <ac:spMk id="3" creationId="{00000000-0000-0000-0000-000000000000}"/>
          </ac:spMkLst>
        </pc:spChg>
        <pc:picChg chg="add mod">
          <ac:chgData name="samson Tulu" userId="13b8826ac8c9d8fa" providerId="LiveId" clId="{19F08409-6677-4235-B9F1-5208EBC90D7D}" dt="2019-11-20T22:43:41.824" v="586" actId="1076"/>
          <ac:picMkLst>
            <pc:docMk/>
            <pc:sldMk cId="2914748422" sldId="265"/>
            <ac:picMk id="6" creationId="{B0D9208E-719C-45B4-824A-6E8356C99F64}"/>
          </ac:picMkLst>
        </pc:picChg>
      </pc:sldChg>
      <pc:sldChg chg="modSp">
        <pc:chgData name="samson Tulu" userId="13b8826ac8c9d8fa" providerId="LiveId" clId="{19F08409-6677-4235-B9F1-5208EBC90D7D}" dt="2019-11-20T22:46:51.650" v="630" actId="20577"/>
        <pc:sldMkLst>
          <pc:docMk/>
          <pc:sldMk cId="3049232890" sldId="266"/>
        </pc:sldMkLst>
        <pc:spChg chg="mod">
          <ac:chgData name="samson Tulu" userId="13b8826ac8c9d8fa" providerId="LiveId" clId="{19F08409-6677-4235-B9F1-5208EBC90D7D}" dt="2019-11-20T22:46:51.650" v="630" actId="20577"/>
          <ac:spMkLst>
            <pc:docMk/>
            <pc:sldMk cId="3049232890" sldId="266"/>
            <ac:spMk id="2" creationId="{00000000-0000-0000-0000-000000000000}"/>
          </ac:spMkLst>
        </pc:spChg>
      </pc:sldChg>
      <pc:sldChg chg="addSp delSp modSp add modAnim">
        <pc:chgData name="samson Tulu" userId="13b8826ac8c9d8fa" providerId="LiveId" clId="{19F08409-6677-4235-B9F1-5208EBC90D7D}" dt="2019-11-20T22:55:17.893" v="694"/>
        <pc:sldMkLst>
          <pc:docMk/>
          <pc:sldMk cId="3396763380" sldId="267"/>
        </pc:sldMkLst>
        <pc:spChg chg="del">
          <ac:chgData name="samson Tulu" userId="13b8826ac8c9d8fa" providerId="LiveId" clId="{19F08409-6677-4235-B9F1-5208EBC90D7D}" dt="2019-11-20T22:47:32.153" v="632"/>
          <ac:spMkLst>
            <pc:docMk/>
            <pc:sldMk cId="3396763380" sldId="267"/>
            <ac:spMk id="2" creationId="{C9833411-F56A-44FC-BB91-5746F47199FD}"/>
          </ac:spMkLst>
        </pc:spChg>
        <pc:spChg chg="del">
          <ac:chgData name="samson Tulu" userId="13b8826ac8c9d8fa" providerId="LiveId" clId="{19F08409-6677-4235-B9F1-5208EBC90D7D}" dt="2019-11-20T22:47:32.153" v="632"/>
          <ac:spMkLst>
            <pc:docMk/>
            <pc:sldMk cId="3396763380" sldId="267"/>
            <ac:spMk id="3" creationId="{648563F3-2359-499F-BFD7-BFF15DFB0E9C}"/>
          </ac:spMkLst>
        </pc:spChg>
        <pc:spChg chg="del">
          <ac:chgData name="samson Tulu" userId="13b8826ac8c9d8fa" providerId="LiveId" clId="{19F08409-6677-4235-B9F1-5208EBC90D7D}" dt="2019-11-20T22:47:32.153" v="632"/>
          <ac:spMkLst>
            <pc:docMk/>
            <pc:sldMk cId="3396763380" sldId="267"/>
            <ac:spMk id="4" creationId="{3478F4D3-4910-4FA0-9AE2-BB1AC204081B}"/>
          </ac:spMkLst>
        </pc:spChg>
        <pc:spChg chg="add del mod">
          <ac:chgData name="samson Tulu" userId="13b8826ac8c9d8fa" providerId="LiveId" clId="{19F08409-6677-4235-B9F1-5208EBC90D7D}" dt="2019-11-20T22:47:40.776" v="633"/>
          <ac:spMkLst>
            <pc:docMk/>
            <pc:sldMk cId="3396763380" sldId="267"/>
            <ac:spMk id="5" creationId="{0A76FCD3-4C5F-4158-B0C2-EF0E038BBDAC}"/>
          </ac:spMkLst>
        </pc:spChg>
        <pc:spChg chg="add mod">
          <ac:chgData name="samson Tulu" userId="13b8826ac8c9d8fa" providerId="LiveId" clId="{19F08409-6677-4235-B9F1-5208EBC90D7D}" dt="2019-11-20T22:49:40.007" v="669" actId="207"/>
          <ac:spMkLst>
            <pc:docMk/>
            <pc:sldMk cId="3396763380" sldId="267"/>
            <ac:spMk id="6" creationId="{0631B9D5-A46A-44DC-A513-297F6798D091}"/>
          </ac:spMkLst>
        </pc:spChg>
        <pc:spChg chg="add mod">
          <ac:chgData name="samson Tulu" userId="13b8826ac8c9d8fa" providerId="LiveId" clId="{19F08409-6677-4235-B9F1-5208EBC90D7D}" dt="2019-11-20T22:47:40.776" v="633"/>
          <ac:spMkLst>
            <pc:docMk/>
            <pc:sldMk cId="3396763380" sldId="267"/>
            <ac:spMk id="7" creationId="{9D2D46FD-0F3C-4F27-8DE7-EEB9BC6826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53768F4-C955-4687-9288-2B51171D971C}">
      <dgm:prSet/>
      <dgm:spPr/>
      <dgm:t>
        <a:bodyPr/>
        <a:lstStyle/>
        <a:p>
          <a:pPr algn="l">
            <a:lnSpc>
              <a:spcPct val="100000"/>
            </a:lnSpc>
          </a:pPr>
          <a:r>
            <a:rPr lang="en-US"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gm:t>
    </dgm:pt>
    <dgm:pt modelId="{A1691F1F-69E9-4169-B0F1-C4CEFE39F651}" type="parTrans" cxnId="{6B3BACB8-0489-4199-9736-8F140620A046}">
      <dgm:prSet/>
      <dgm:spPr/>
      <dgm:t>
        <a:bodyPr/>
        <a:lstStyle/>
        <a:p>
          <a:endParaRPr lang="en-US"/>
        </a:p>
      </dgm:t>
    </dgm:pt>
    <dgm:pt modelId="{86896A61-578E-48A7-B5E4-8588BD8BCE41}" type="sibTrans" cxnId="{6B3BACB8-0489-4199-9736-8F140620A04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B7028F8A-A6E0-4799-B8D3-820260B36069}" type="pres">
      <dgm:prSet presAssocID="{853768F4-C955-4687-9288-2B51171D971C}" presName="boxAndChildren" presStyleCnt="0"/>
      <dgm:spPr/>
    </dgm:pt>
    <dgm:pt modelId="{1D5DF6B3-B0AC-4C80-B1A6-96D98D06C4ED}" type="pres">
      <dgm:prSet presAssocID="{853768F4-C955-4687-9288-2B51171D971C}" presName="parentTextBox" presStyleLbl="node1" presStyleIdx="0" presStyleCnt="1"/>
      <dgm:spPr/>
    </dgm:pt>
  </dgm:ptLst>
  <dgm:cxnLst>
    <dgm:cxn modelId="{8F9C94B8-2722-4DFB-8419-922357272B6B}" type="presOf" srcId="{CD5204CD-6958-4A55-82AA-4AD73B3B6A19}" destId="{31D3AE5D-DA06-4E2D-9D68-F5531DFE7C2B}" srcOrd="0" destOrd="0" presId="urn:microsoft.com/office/officeart/2005/8/layout/process4"/>
    <dgm:cxn modelId="{6B3BACB8-0489-4199-9736-8F140620A046}" srcId="{CD5204CD-6958-4A55-82AA-4AD73B3B6A19}" destId="{853768F4-C955-4687-9288-2B51171D971C}" srcOrd="0" destOrd="0" parTransId="{A1691F1F-69E9-4169-B0F1-C4CEFE39F651}" sibTransId="{86896A61-578E-48A7-B5E4-8588BD8BCE41}"/>
    <dgm:cxn modelId="{623B22FA-A047-49EF-8B98-F9C432B944B4}" type="presOf" srcId="{853768F4-C955-4687-9288-2B51171D971C}" destId="{1D5DF6B3-B0AC-4C80-B1A6-96D98D06C4ED}" srcOrd="0" destOrd="0" presId="urn:microsoft.com/office/officeart/2005/8/layout/process4"/>
    <dgm:cxn modelId="{D0B5608A-B26B-4FBD-A752-79F68DDFF296}" type="presParOf" srcId="{31D3AE5D-DA06-4E2D-9D68-F5531DFE7C2B}" destId="{B7028F8A-A6E0-4799-B8D3-820260B36069}" srcOrd="0" destOrd="0" presId="urn:microsoft.com/office/officeart/2005/8/layout/process4"/>
    <dgm:cxn modelId="{11849893-43B6-45F4-93F9-C5AE3BA9AEE3}" type="presParOf" srcId="{B7028F8A-A6E0-4799-B8D3-820260B36069}" destId="{1D5DF6B3-B0AC-4C80-B1A6-96D98D06C4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DF6B3-B0AC-4C80-B1A6-96D98D06C4ED}">
      <dsp:nvSpPr>
        <dsp:cNvPr id="0" name=""/>
        <dsp:cNvSpPr/>
      </dsp:nvSpPr>
      <dsp:spPr>
        <a:xfrm>
          <a:off x="0" y="0"/>
          <a:ext cx="9144000" cy="4572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en-US" sz="2600" kern="1200"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sp:txBody>
      <dsp:txXfrm>
        <a:off x="0" y="0"/>
        <a:ext cx="9144000" cy="457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T-Health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31B9D5-A46A-44DC-A513-297F6798D091}"/>
              </a:ext>
            </a:extLst>
          </p:cNvPr>
          <p:cNvSpPr>
            <a:spLocks noGrp="1"/>
          </p:cNvSpPr>
          <p:nvPr>
            <p:ph type="title"/>
          </p:nvPr>
        </p:nvSpPr>
        <p:spPr>
          <a:xfrm>
            <a:off x="1066800" y="1828800"/>
            <a:ext cx="9220200" cy="3177380"/>
          </a:xfrm>
        </p:spPr>
        <p:txBody>
          <a:bodyPr/>
          <a:lstStyle/>
          <a:p>
            <a:r>
              <a:rPr lang="en-US" dirty="0"/>
              <a:t>              </a:t>
            </a:r>
            <a:r>
              <a:rPr lang="en-US" sz="8000" b="1" dirty="0">
                <a:solidFill>
                  <a:srgbClr val="92D050"/>
                </a:solidFill>
              </a:rPr>
              <a:t>Tha</a:t>
            </a:r>
            <a:r>
              <a:rPr lang="en-US" sz="8000" b="1" dirty="0">
                <a:solidFill>
                  <a:srgbClr val="FFFF00"/>
                </a:solidFill>
              </a:rPr>
              <a:t>nk</a:t>
            </a:r>
            <a:r>
              <a:rPr lang="en-US" sz="8000" b="1" dirty="0"/>
              <a:t> </a:t>
            </a:r>
            <a:r>
              <a:rPr lang="en-US" sz="8000" b="1" dirty="0">
                <a:solidFill>
                  <a:srgbClr val="FF0000"/>
                </a:solidFill>
              </a:rPr>
              <a:t>You</a:t>
            </a:r>
            <a:r>
              <a:rPr lang="en-US" sz="8000" b="1" dirty="0"/>
              <a:t>!!</a:t>
            </a:r>
          </a:p>
        </p:txBody>
      </p:sp>
    </p:spTree>
    <p:extLst>
      <p:ext uri="{BB962C8B-B14F-4D97-AF65-F5344CB8AC3E}">
        <p14:creationId xmlns:p14="http://schemas.microsoft.com/office/powerpoint/2010/main" val="339676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Student Members</a:t>
            </a: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dirty="0"/>
              <a:t> Fasil </a:t>
            </a:r>
            <a:r>
              <a:rPr lang="en-US" dirty="0" err="1"/>
              <a:t>Girma</a:t>
            </a:r>
            <a:r>
              <a:rPr lang="en-US" dirty="0"/>
              <a:t> </a:t>
            </a:r>
            <a:r>
              <a:rPr lang="en-US" dirty="0" err="1"/>
              <a:t>Habtegiorgis</a:t>
            </a:r>
            <a:r>
              <a:rPr lang="en-US" dirty="0"/>
              <a:t>                      (000-61-0529)</a:t>
            </a:r>
          </a:p>
          <a:p>
            <a:pPr>
              <a:lnSpc>
                <a:spcPct val="200000"/>
              </a:lnSpc>
              <a:buFont typeface="Wingdings" panose="05000000000000000000" pitchFamily="2" charset="2"/>
              <a:buChar char="v"/>
            </a:pPr>
            <a:r>
              <a:rPr lang="en-US" dirty="0"/>
              <a:t>Hailemariam </a:t>
            </a:r>
            <a:r>
              <a:rPr lang="en-US" dirty="0" err="1"/>
              <a:t>Mesfin</a:t>
            </a:r>
            <a:r>
              <a:rPr lang="en-US" dirty="0"/>
              <a:t> </a:t>
            </a:r>
            <a:r>
              <a:rPr lang="en-US" dirty="0" err="1"/>
              <a:t>Ayalew</a:t>
            </a:r>
            <a:r>
              <a:rPr lang="en-US" dirty="0"/>
              <a:t>                 (000-10-9440)</a:t>
            </a:r>
          </a:p>
          <a:p>
            <a:pPr>
              <a:lnSpc>
                <a:spcPct val="200000"/>
              </a:lnSpc>
              <a:buFont typeface="Wingdings" panose="05000000000000000000" pitchFamily="2" charset="2"/>
              <a:buChar char="v"/>
            </a:pPr>
            <a:r>
              <a:rPr lang="en-US" dirty="0" err="1"/>
              <a:t>Nahu</a:t>
            </a:r>
            <a:r>
              <a:rPr lang="en-US" dirty="0"/>
              <a:t> </a:t>
            </a:r>
            <a:r>
              <a:rPr lang="en-US" dirty="0" err="1"/>
              <a:t>Bethsiha</a:t>
            </a:r>
            <a:r>
              <a:rPr lang="en-US" dirty="0"/>
              <a:t> </a:t>
            </a:r>
            <a:r>
              <a:rPr lang="en-US" dirty="0" err="1"/>
              <a:t>Merawi</a:t>
            </a:r>
            <a:r>
              <a:rPr lang="en-US" dirty="0"/>
              <a:t>                          (000-61-0519)</a:t>
            </a:r>
          </a:p>
          <a:p>
            <a:pPr>
              <a:lnSpc>
                <a:spcPct val="200000"/>
              </a:lnSpc>
              <a:buFont typeface="Wingdings" panose="05000000000000000000" pitchFamily="2" charset="2"/>
              <a:buChar char="v"/>
            </a:pPr>
            <a:r>
              <a:rPr lang="en-US" dirty="0"/>
              <a:t>Samson Gebissa Tulu                            (000-10-9291)</a:t>
            </a:r>
          </a:p>
          <a:p>
            <a:pPr>
              <a:lnSpc>
                <a:spcPct val="200000"/>
              </a:lnSpc>
              <a:buFont typeface="Wingdings" panose="05000000000000000000" pitchFamily="2" charset="2"/>
              <a:buChar char="v"/>
            </a:pPr>
            <a:r>
              <a:rPr lang="en-US" dirty="0" err="1"/>
              <a:t>Abdukrasheed</a:t>
            </a:r>
            <a:r>
              <a:rPr lang="en-US" dirty="0"/>
              <a:t> Mustapha                      (000-61-0539)</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DC97E520-B908-41F3-93A7-71DAFD1ED3C9}"/>
              </a:ext>
            </a:extLst>
          </p:cNvPr>
          <p:cNvSpPr>
            <a:spLocks noGrp="1"/>
          </p:cNvSpPr>
          <p:nvPr>
            <p:ph idx="1"/>
          </p:nvPr>
        </p:nvSpPr>
        <p:spPr/>
        <p:txBody>
          <a:bodyPr/>
          <a:lstStyle/>
          <a:p>
            <a:pPr>
              <a:lnSpc>
                <a:spcPct val="150000"/>
              </a:lnSpc>
              <a:buFont typeface="Wingdings" panose="05000000000000000000" pitchFamily="2" charset="2"/>
              <a:buChar char="Ø"/>
            </a:pPr>
            <a:r>
              <a:rPr lang="en-US" dirty="0">
                <a:solidFill>
                  <a:srgbClr val="002060"/>
                </a:solidFill>
              </a:rPr>
              <a:t>Project Overview </a:t>
            </a:r>
          </a:p>
          <a:p>
            <a:pPr>
              <a:lnSpc>
                <a:spcPct val="150000"/>
              </a:lnSpc>
              <a:buFont typeface="Wingdings" panose="05000000000000000000" pitchFamily="2" charset="2"/>
              <a:buChar char="Ø"/>
            </a:pPr>
            <a:r>
              <a:rPr lang="en-US" dirty="0">
                <a:solidFill>
                  <a:srgbClr val="002060"/>
                </a:solidFill>
              </a:rPr>
              <a:t>Requirement Description</a:t>
            </a:r>
          </a:p>
          <a:p>
            <a:pPr>
              <a:lnSpc>
                <a:spcPct val="150000"/>
              </a:lnSpc>
              <a:buFont typeface="Wingdings" panose="05000000000000000000" pitchFamily="2" charset="2"/>
              <a:buChar char="Ø"/>
            </a:pPr>
            <a:r>
              <a:rPr lang="en-US" dirty="0">
                <a:solidFill>
                  <a:srgbClr val="002060"/>
                </a:solidFill>
              </a:rPr>
              <a:t>Project Features </a:t>
            </a:r>
          </a:p>
          <a:p>
            <a:pPr>
              <a:lnSpc>
                <a:spcPct val="150000"/>
              </a:lnSpc>
              <a:buFont typeface="Wingdings" panose="05000000000000000000" pitchFamily="2" charset="2"/>
              <a:buChar char="Ø"/>
            </a:pPr>
            <a:r>
              <a:rPr lang="en-US" dirty="0">
                <a:solidFill>
                  <a:srgbClr val="002060"/>
                </a:solidFill>
              </a:rPr>
              <a:t>Use Case Diagrams  </a:t>
            </a:r>
          </a:p>
          <a:p>
            <a:pPr>
              <a:lnSpc>
                <a:spcPct val="150000"/>
              </a:lnSpc>
              <a:buFont typeface="Wingdings" panose="05000000000000000000" pitchFamily="2" charset="2"/>
              <a:buChar char="Ø"/>
            </a:pPr>
            <a:r>
              <a:rPr lang="en-US" dirty="0">
                <a:solidFill>
                  <a:srgbClr val="002060"/>
                </a:solidFill>
              </a:rPr>
              <a:t>Class Diagrams </a:t>
            </a:r>
          </a:p>
          <a:p>
            <a:pPr>
              <a:lnSpc>
                <a:spcPct val="150000"/>
              </a:lnSpc>
              <a:buFont typeface="Wingdings" panose="05000000000000000000" pitchFamily="2" charset="2"/>
              <a:buChar char="Ø"/>
            </a:pPr>
            <a:r>
              <a:rPr lang="en-US" dirty="0">
                <a:solidFill>
                  <a:srgbClr val="002060"/>
                </a:solidFill>
              </a:rPr>
              <a:t>Prototype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9" name="Content Placeholder 8">
            <a:extLst>
              <a:ext uri="{FF2B5EF4-FFF2-40B4-BE49-F238E27FC236}">
                <a16:creationId xmlns:a16="http://schemas.microsoft.com/office/drawing/2014/main" id="{ADFF5BF5-5552-42D6-AB95-2448025EA80D}"/>
              </a:ext>
            </a:extLst>
          </p:cNvPr>
          <p:cNvSpPr>
            <a:spLocks noGrp="1"/>
          </p:cNvSpPr>
          <p:nvPr>
            <p:ph idx="1"/>
          </p:nvPr>
        </p:nvSpPr>
        <p:spPr/>
        <p:txBody>
          <a:bodyPr/>
          <a:lstStyle/>
          <a:p>
            <a:pPr marL="0" indent="0">
              <a:lnSpc>
                <a:spcPct val="200000"/>
              </a:lnSpc>
              <a:buNone/>
            </a:pPr>
            <a:r>
              <a:rPr lang="en-GB" dirty="0"/>
              <a:t>t-Health is a comprehensive, integrated information system designed to manage the information and servicing process of patients visiting the Maharishi University of Management clinic as opposed to the current system which is outdated. t-Health is the way </a:t>
            </a:r>
            <a:r>
              <a:rPr lang="en-US" dirty="0"/>
              <a:t>to advance and automate the current manual system.</a:t>
            </a:r>
            <a:endParaRPr lang="en-GB"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3538054060"/>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4" name="Content Placeholder 3">
            <a:extLst>
              <a:ext uri="{FF2B5EF4-FFF2-40B4-BE49-F238E27FC236}">
                <a16:creationId xmlns:a16="http://schemas.microsoft.com/office/drawing/2014/main" id="{FEC66E49-5CDA-489F-A150-CEBBAF080988}"/>
              </a:ext>
            </a:extLst>
          </p:cNvPr>
          <p:cNvSpPr>
            <a:spLocks noGrp="1"/>
          </p:cNvSpPr>
          <p:nvPr>
            <p:ph idx="1"/>
          </p:nvPr>
        </p:nvSpPr>
        <p:spPr/>
        <p:txBody>
          <a:bodyPr/>
          <a:lstStyle/>
          <a:p>
            <a:pPr marL="0" indent="0">
              <a:buNone/>
            </a:pPr>
            <a:r>
              <a:rPr lang="en-US" dirty="0"/>
              <a:t>The essential features of t-Health are :</a:t>
            </a:r>
          </a:p>
          <a:p>
            <a:pPr>
              <a:buFont typeface="Wingdings" panose="05000000000000000000" pitchFamily="2" charset="2"/>
              <a:buChar char="ü"/>
            </a:pPr>
            <a:r>
              <a:rPr lang="en-GB" dirty="0">
                <a:solidFill>
                  <a:srgbClr val="0070C0"/>
                </a:solidFill>
              </a:rPr>
              <a:t>Patient profile creation and management</a:t>
            </a:r>
            <a:endParaRPr lang="en-US" dirty="0">
              <a:solidFill>
                <a:srgbClr val="0070C0"/>
              </a:solidFill>
            </a:endParaRPr>
          </a:p>
          <a:p>
            <a:pPr>
              <a:buFont typeface="Wingdings" panose="05000000000000000000" pitchFamily="2" charset="2"/>
              <a:buChar char="ü"/>
            </a:pPr>
            <a:r>
              <a:rPr lang="en-GB" dirty="0">
                <a:solidFill>
                  <a:srgbClr val="0070C0"/>
                </a:solidFill>
              </a:rPr>
              <a:t>Patient demographics and basic health information management</a:t>
            </a:r>
          </a:p>
          <a:p>
            <a:pPr>
              <a:buFont typeface="Wingdings" panose="05000000000000000000" pitchFamily="2" charset="2"/>
              <a:buChar char="ü"/>
            </a:pPr>
            <a:r>
              <a:rPr lang="en-GB" dirty="0">
                <a:solidFill>
                  <a:srgbClr val="0070C0"/>
                </a:solidFill>
              </a:rPr>
              <a:t>Patient diagnosis and prescription management</a:t>
            </a:r>
            <a:endParaRPr lang="en-US" dirty="0">
              <a:solidFill>
                <a:srgbClr val="0070C0"/>
              </a:solidFill>
            </a:endParaRPr>
          </a:p>
          <a:p>
            <a:pPr>
              <a:buFont typeface="Wingdings" panose="05000000000000000000" pitchFamily="2" charset="2"/>
              <a:buChar char="ü"/>
            </a:pPr>
            <a:r>
              <a:rPr lang="en-GB" dirty="0">
                <a:solidFill>
                  <a:srgbClr val="0070C0"/>
                </a:solidFill>
              </a:rPr>
              <a:t>Track patient medical history</a:t>
            </a:r>
            <a:endParaRPr lang="en-US" dirty="0">
              <a:solidFill>
                <a:srgbClr val="0070C0"/>
              </a:solidFill>
            </a:endParaRPr>
          </a:p>
          <a:p>
            <a:pPr>
              <a:buFont typeface="Wingdings" panose="05000000000000000000" pitchFamily="2" charset="2"/>
              <a:buChar char="ü"/>
            </a:pPr>
            <a:r>
              <a:rPr lang="en-GB" dirty="0">
                <a:solidFill>
                  <a:srgbClr val="0070C0"/>
                </a:solidFill>
              </a:rPr>
              <a:t>Generate e-visit letter</a:t>
            </a:r>
            <a:endParaRPr lang="en-US" dirty="0">
              <a:solidFill>
                <a:srgbClr val="0070C0"/>
              </a:solidFill>
            </a:endParaRPr>
          </a:p>
          <a:p>
            <a:pPr>
              <a:buFont typeface="Wingdings" panose="05000000000000000000" pitchFamily="2" charset="2"/>
              <a:buChar char="ü"/>
            </a:pPr>
            <a:r>
              <a:rPr lang="en-GB" dirty="0">
                <a:solidFill>
                  <a:srgbClr val="0070C0"/>
                </a:solidFill>
              </a:rPr>
              <a:t>Provide health usage facility statistics </a:t>
            </a:r>
            <a:endParaRPr lang="en-US" dirty="0">
              <a:solidFill>
                <a:srgbClr val="0070C0"/>
              </a:solidFill>
            </a:endParaRPr>
          </a:p>
          <a:p>
            <a:pPr marL="0" indent="0">
              <a:buNone/>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a:prstGeom prst="rect">
            <a:avLst/>
          </a:prstGeom>
        </p:spPr>
        <p:txBody>
          <a:bodyPr anchor="b">
            <a:normAutofit/>
          </a:bodyPr>
          <a:lstStyle/>
          <a:p>
            <a:r>
              <a:rPr lang="en-US" dirty="0"/>
              <a:t>Use Case Diagram</a:t>
            </a:r>
          </a:p>
        </p:txBody>
      </p:sp>
      <p:pic>
        <p:nvPicPr>
          <p:cNvPr id="9" name="Content Placeholder 8" descr="A close up of a map&#10;&#10;Description automatically generated">
            <a:extLst>
              <a:ext uri="{FF2B5EF4-FFF2-40B4-BE49-F238E27FC236}">
                <a16:creationId xmlns:a16="http://schemas.microsoft.com/office/drawing/2014/main" id="{0EFCEE30-A53F-4CF4-BFF5-0239A80744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609600"/>
            <a:ext cx="6934199" cy="5486400"/>
          </a:xfrm>
          <a:prstGeom prst="rect">
            <a:avLst/>
          </a:prstGeom>
          <a:noFill/>
        </p:spPr>
      </p:pic>
      <p:sp>
        <p:nvSpPr>
          <p:cNvPr id="14" name="Text Placeholder 3">
            <a:extLst>
              <a:ext uri="{FF2B5EF4-FFF2-40B4-BE49-F238E27FC236}">
                <a16:creationId xmlns:a16="http://schemas.microsoft.com/office/drawing/2014/main" id="{EC33CF21-78CC-4F90-A3A6-BC481AE925F0}"/>
              </a:ext>
            </a:extLst>
          </p:cNvPr>
          <p:cNvSpPr>
            <a:spLocks noGrp="1"/>
          </p:cNvSpPr>
          <p:nvPr>
            <p:ph type="body" sz="half" idx="2"/>
          </p:nvPr>
        </p:nvSpPr>
        <p:spPr>
          <a:xfrm>
            <a:off x="7635240" y="5029200"/>
            <a:ext cx="3932237" cy="1374648"/>
          </a:xfrm>
        </p:spPr>
        <p:txBody>
          <a:bodyPr/>
          <a:lstStyle/>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descr="A close up of a map&#10;&#10;Description automatically generated">
            <a:extLst>
              <a:ext uri="{FF2B5EF4-FFF2-40B4-BE49-F238E27FC236}">
                <a16:creationId xmlns:a16="http://schemas.microsoft.com/office/drawing/2014/main" id="{B0D9208E-719C-45B4-824A-6E8356C99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6891867" cy="5638800"/>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ormAutofit/>
          </a:bodyPr>
          <a:lstStyle/>
          <a:p>
            <a:r>
              <a:rPr lang="en-US" dirty="0"/>
              <a:t>Prototype</a:t>
            </a:r>
          </a:p>
        </p:txBody>
      </p:sp>
      <p:pic>
        <p:nvPicPr>
          <p:cNvPr id="6" name="Picture Placeholder 5" descr="A screenshot of a person&#10;&#10;Description automatically generated">
            <a:extLst>
              <a:ext uri="{FF2B5EF4-FFF2-40B4-BE49-F238E27FC236}">
                <a16:creationId xmlns:a16="http://schemas.microsoft.com/office/drawing/2014/main" id="{FD0D2C1A-2377-498A-9D6C-FFABF2B227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6200" y="2057400"/>
            <a:ext cx="5714999" cy="3886200"/>
          </a:xfrm>
          <a:prstGeom prst="rect">
            <a:avLst/>
          </a:prstGeom>
          <a:noFill/>
        </p:spPr>
      </p:pic>
      <p:pic>
        <p:nvPicPr>
          <p:cNvPr id="12" name="Content Placeholder 11" descr="A screenshot of a social media post&#10;&#10;Description automatically generated">
            <a:extLst>
              <a:ext uri="{FF2B5EF4-FFF2-40B4-BE49-F238E27FC236}">
                <a16:creationId xmlns:a16="http://schemas.microsoft.com/office/drawing/2014/main" id="{F86E3532-5882-4D65-858E-40F7E4E66C0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209800"/>
            <a:ext cx="5562600" cy="3733800"/>
          </a:xfr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Medium</vt:lpstr>
      <vt:lpstr>Wingdings</vt:lpstr>
      <vt:lpstr>Medical Design 16x9</vt:lpstr>
      <vt:lpstr>T-Health</vt:lpstr>
      <vt:lpstr> Student Members</vt:lpstr>
      <vt:lpstr>Contents</vt:lpstr>
      <vt:lpstr>Project Overview </vt:lpstr>
      <vt:lpstr>Description</vt:lpstr>
      <vt:lpstr>Features</vt:lpstr>
      <vt:lpstr>Use Case Diagram</vt:lpstr>
      <vt:lpstr>Class Diagram</vt:lpstr>
      <vt:lpstr>Prototype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T-Health</dc:title>
  <dc:creator>samson Tulu</dc:creator>
  <cp:lastModifiedBy>samson Tulu</cp:lastModifiedBy>
  <cp:revision>1</cp:revision>
  <dcterms:created xsi:type="dcterms:W3CDTF">2019-11-21T00:13:25Z</dcterms:created>
  <dcterms:modified xsi:type="dcterms:W3CDTF">2019-11-21T00:17:05Z</dcterms:modified>
</cp:coreProperties>
</file>