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A572-C78D-47D7-A201-0B85444D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FD832-388B-4DC0-95D1-E9B6C7188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091A2-BFA1-4026-8B91-266367D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37A0-B83C-4AB9-BCED-ED4C9C42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F423-01CF-42AF-A4CE-A0895E3A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E520-901E-45E5-9D54-3CAA4249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5ECBF-93AD-4E17-9B03-A0EF1E51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A0BD-45C2-47A9-9499-C4C6DF3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58EA-F5C6-4283-AD7F-4581FA10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5EDD-6D32-403B-9B8B-F3694F9C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4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3DAA-9362-4190-89B0-DDAF2FFF1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A64F4-BEF9-4D86-B19A-3DF62DBC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99E4-7DC0-4469-93F0-D4AACF5A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1EE0-FD32-4345-BB93-1EA45FE6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E3A1-180C-4D32-BFFF-A91FE76E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0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34E4-395B-476A-A4BA-7B100B60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2FFA-37DA-4650-A90F-90897EF2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6661-9430-4F85-96E6-43DBCEDD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D3A1-394B-42EA-B212-9EBF855F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C1B5-3A44-458B-B589-7BEF283F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5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A4FE-5F4D-4E23-9735-F23BF207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8095-000E-4003-9BFD-217227F31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2E63-865B-4DD4-B76F-5A373CCB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CC75-C999-4077-9EC2-D69416B5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1996-9131-459E-BD5C-9DCEB30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4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3A31-A871-4775-99B7-F4A2AC1F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8F4-E263-40A1-8424-52F3BE916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771C8-CCD1-4107-B266-0880F748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D9B06-868D-44AA-9ECA-0BC8C796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0B18A-4CB0-40BC-94EB-D7C44D0F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47DA2-BB67-4D33-B5FC-7DEF9C12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2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AEBF-E932-4D48-A4E0-724F93F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749E-F316-4831-9A3A-8D0C21F3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5770-61BC-4232-AFE3-36523C294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96A7F-3EB0-4C16-BE8B-E59AB84D8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2D180-A559-4B71-AC69-3DDD59E1C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748A7-68FE-4652-96D8-10627960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BAE7F-4A51-4133-8DCA-22E4AC19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92C46-4C0D-4172-A249-08AA7C84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4CB2-3A25-4346-8245-550353AF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04645-D085-4C33-A478-B39F01A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463E7-06C4-445A-9CE7-2519539D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F7FD-0A5F-4F61-8D5B-542B1C69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D3A8C-254E-46A7-901C-BBCD1C0A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53AA2-9752-4A06-BDF7-FE8BE55D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3DF44-579B-44BB-A062-085C26E9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3921-686D-4142-BE7D-16A541AB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5C20-3E8B-4C5D-BFC8-9A64E5A7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4860-A2FD-48C8-8F06-444D6E25B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02BCC-793D-48B5-95EF-C76BE7E8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85C38-C41A-4CCC-8D10-80D54AC9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56489-CC58-4645-B37A-7F4DB59C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3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70FF-17E7-4266-861C-11444C8D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20613-56D2-456F-9846-46AC05AD1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60616-263C-4E3A-8F22-A3F4CA38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48BC-E04C-4764-9490-540ED144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555A-A206-4F74-91D8-73568332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D196-117C-4771-91B7-44651666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1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6FB16-1018-4801-990E-33B8D61C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C5463-35BD-4AB1-B951-C3AB0542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5B0C-B313-4F00-8BD4-C0E198AD0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1DAD-2F41-4861-9FE3-96CC3736A2A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3296-C83C-4AF2-A2BF-7D41A31E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61D9-47B2-4E44-B9F3-51DA37321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6D531F-2DDA-4B9B-89BA-8DD5926CCDAA}"/>
              </a:ext>
            </a:extLst>
          </p:cNvPr>
          <p:cNvGrpSpPr/>
          <p:nvPr/>
        </p:nvGrpSpPr>
        <p:grpSpPr>
          <a:xfrm>
            <a:off x="2511045" y="1509077"/>
            <a:ext cx="7457933" cy="3614659"/>
            <a:chOff x="2511045" y="1509077"/>
            <a:chExt cx="7457933" cy="361465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FDFB4C-0D59-43F1-8FB6-C127E0E54F2D}"/>
                </a:ext>
              </a:extLst>
            </p:cNvPr>
            <p:cNvGrpSpPr/>
            <p:nvPr/>
          </p:nvGrpSpPr>
          <p:grpSpPr>
            <a:xfrm>
              <a:off x="2511045" y="1851976"/>
              <a:ext cx="7457933" cy="3271760"/>
              <a:chOff x="2511045" y="1851976"/>
              <a:chExt cx="7457933" cy="32717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D351BF-51C2-4117-B5FF-A18E28E46130}"/>
                  </a:ext>
                </a:extLst>
              </p:cNvPr>
              <p:cNvSpPr/>
              <p:nvPr/>
            </p:nvSpPr>
            <p:spPr>
              <a:xfrm>
                <a:off x="5038298" y="3086100"/>
                <a:ext cx="2115403" cy="8035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微控制器模块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0A3015-E2EF-4CDE-884F-D7D476CCB986}"/>
                  </a:ext>
                </a:extLst>
              </p:cNvPr>
              <p:cNvSpPr/>
              <p:nvPr/>
            </p:nvSpPr>
            <p:spPr>
              <a:xfrm>
                <a:off x="7853575" y="185197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供电模块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C3F502-D9B2-4F9F-A7CB-F30ED39D87C3}"/>
                  </a:ext>
                </a:extLst>
              </p:cNvPr>
              <p:cNvSpPr/>
              <p:nvPr/>
            </p:nvSpPr>
            <p:spPr>
              <a:xfrm>
                <a:off x="2511045" y="314495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节点号输入模块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4A3E6B-2502-42B6-9E6D-74730B269282}"/>
                  </a:ext>
                </a:extLst>
              </p:cNvPr>
              <p:cNvSpPr/>
              <p:nvPr/>
            </p:nvSpPr>
            <p:spPr>
              <a:xfrm>
                <a:off x="5038298" y="185197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传输模块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F52755-061C-4748-8D95-9E6632928CAB}"/>
                  </a:ext>
                </a:extLst>
              </p:cNvPr>
              <p:cNvSpPr/>
              <p:nvPr/>
            </p:nvSpPr>
            <p:spPr>
              <a:xfrm>
                <a:off x="7853575" y="314495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温湿度传感器模块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CDCA32-39D1-42C1-B88D-81C288689484}"/>
                  </a:ext>
                </a:extLst>
              </p:cNvPr>
              <p:cNvSpPr/>
              <p:nvPr/>
            </p:nvSpPr>
            <p:spPr>
              <a:xfrm>
                <a:off x="5038298" y="443793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调试接口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9875F2B-9BAC-4D87-AF3F-C023781B9EB3}"/>
                  </a:ext>
                </a:extLst>
              </p:cNvPr>
              <p:cNvCxnSpPr>
                <a:stCxn id="8" idx="2"/>
                <a:endCxn id="4" idx="0"/>
              </p:cNvCxnSpPr>
              <p:nvPr/>
            </p:nvCxnSpPr>
            <p:spPr>
              <a:xfrm>
                <a:off x="6096000" y="2537776"/>
                <a:ext cx="0" cy="548324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019AAC5-71C4-44E1-8B81-089C8ED20772}"/>
                  </a:ext>
                </a:extLst>
              </p:cNvPr>
              <p:cNvCxnSpPr>
                <a:stCxn id="7" idx="3"/>
                <a:endCxn id="4" idx="1"/>
              </p:cNvCxnSpPr>
              <p:nvPr/>
            </p:nvCxnSpPr>
            <p:spPr>
              <a:xfrm>
                <a:off x="4626448" y="3487856"/>
                <a:ext cx="41185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75D00A0-E3CC-4288-8040-5DF1BA1FB70B}"/>
                  </a:ext>
                </a:extLst>
              </p:cNvPr>
              <p:cNvCxnSpPr>
                <a:stCxn id="4" idx="3"/>
                <a:endCxn id="9" idx="1"/>
              </p:cNvCxnSpPr>
              <p:nvPr/>
            </p:nvCxnSpPr>
            <p:spPr>
              <a:xfrm>
                <a:off x="7153701" y="3487856"/>
                <a:ext cx="69987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123A3F9-6A27-40BD-A0E7-E6C6AD37A8DF}"/>
                  </a:ext>
                </a:extLst>
              </p:cNvPr>
              <p:cNvCxnSpPr>
                <a:stCxn id="4" idx="2"/>
                <a:endCxn id="10" idx="0"/>
              </p:cNvCxnSpPr>
              <p:nvPr/>
            </p:nvCxnSpPr>
            <p:spPr>
              <a:xfrm>
                <a:off x="6096000" y="3889612"/>
                <a:ext cx="0" cy="5483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D98B72-44CF-4851-9F59-D99DCF1A06FC}"/>
                  </a:ext>
                </a:extLst>
              </p:cNvPr>
              <p:cNvSpPr txBox="1"/>
              <p:nvPr/>
            </p:nvSpPr>
            <p:spPr>
              <a:xfrm>
                <a:off x="7090705" y="3163868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单总线接口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A2EF11-FCE1-444F-83E1-4C9DF70AFDB4}"/>
                  </a:ext>
                </a:extLst>
              </p:cNvPr>
              <p:cNvSpPr txBox="1"/>
              <p:nvPr/>
            </p:nvSpPr>
            <p:spPr>
              <a:xfrm>
                <a:off x="6191250" y="2650355"/>
                <a:ext cx="70833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USART</a:t>
                </a:r>
                <a:endPara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62BFB3-CE12-4B88-833B-0D197A6C295E}"/>
                  </a:ext>
                </a:extLst>
              </p:cNvPr>
              <p:cNvSpPr txBox="1"/>
              <p:nvPr/>
            </p:nvSpPr>
            <p:spPr>
              <a:xfrm>
                <a:off x="6178747" y="4002191"/>
                <a:ext cx="50206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SWD</a:t>
                </a:r>
                <a:endPara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8024642-EC42-4DE9-807A-ACABEF4FE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298" y="1509077"/>
              <a:ext cx="512064" cy="512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6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3FFF9-76AB-433C-AD41-C920DBBD7DE8}"/>
              </a:ext>
            </a:extLst>
          </p:cNvPr>
          <p:cNvGrpSpPr/>
          <p:nvPr/>
        </p:nvGrpSpPr>
        <p:grpSpPr>
          <a:xfrm>
            <a:off x="2804329" y="1044342"/>
            <a:ext cx="7829259" cy="4069278"/>
            <a:chOff x="2804329" y="1044342"/>
            <a:chExt cx="7829259" cy="406927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617276-42AF-4460-9919-CD338E71EB61}"/>
                </a:ext>
              </a:extLst>
            </p:cNvPr>
            <p:cNvSpPr/>
            <p:nvPr/>
          </p:nvSpPr>
          <p:spPr>
            <a:xfrm>
              <a:off x="4270397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IIC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接口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53295E-56DA-465C-9B40-33A940E60E85}"/>
                </a:ext>
              </a:extLst>
            </p:cNvPr>
            <p:cNvSpPr/>
            <p:nvPr/>
          </p:nvSpPr>
          <p:spPr>
            <a:xfrm>
              <a:off x="6227473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温湿度传感器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D2D76C-F29A-4795-865C-ABD21C660DC1}"/>
                </a:ext>
              </a:extLst>
            </p:cNvPr>
            <p:cNvSpPr/>
            <p:nvPr/>
          </p:nvSpPr>
          <p:spPr>
            <a:xfrm>
              <a:off x="8713348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供电模块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E2C04E-EC6E-47F3-976C-42083F0FEA39}"/>
                </a:ext>
              </a:extLst>
            </p:cNvPr>
            <p:cNvSpPr/>
            <p:nvPr/>
          </p:nvSpPr>
          <p:spPr>
            <a:xfrm>
              <a:off x="7050433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调试接口</a:t>
              </a:r>
              <a:endParaRPr lang="en-US" altLang="zh-CN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72C194-15AB-4A31-8AC4-2ED0284EF988}"/>
                </a:ext>
              </a:extLst>
            </p:cNvPr>
            <p:cNvSpPr/>
            <p:nvPr/>
          </p:nvSpPr>
          <p:spPr>
            <a:xfrm>
              <a:off x="8713347" y="3429000"/>
              <a:ext cx="192024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蓝牙接口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88D97F-CAD9-4674-B833-05A373775225}"/>
                </a:ext>
              </a:extLst>
            </p:cNvPr>
            <p:cNvSpPr/>
            <p:nvPr/>
          </p:nvSpPr>
          <p:spPr>
            <a:xfrm>
              <a:off x="5658538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SPI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接口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978DBB-5978-42F0-B6FA-4B03C8D240DA}"/>
                </a:ext>
              </a:extLst>
            </p:cNvPr>
            <p:cNvSpPr/>
            <p:nvPr/>
          </p:nvSpPr>
          <p:spPr>
            <a:xfrm>
              <a:off x="8713347" y="2605269"/>
              <a:ext cx="192024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指示灯阵列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157D4F-5F9A-4B1D-BB84-7C6B2E62C253}"/>
                </a:ext>
              </a:extLst>
            </p:cNvPr>
            <p:cNvSpPr/>
            <p:nvPr/>
          </p:nvSpPr>
          <p:spPr>
            <a:xfrm>
              <a:off x="2804329" y="2605269"/>
              <a:ext cx="900434" cy="12801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LCD</a:t>
              </a:r>
            </a:p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显示屏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AC8FCF-9990-478F-B919-BFEA7379BF0A}"/>
                </a:ext>
              </a:extLst>
            </p:cNvPr>
            <p:cNvSpPr/>
            <p:nvPr/>
          </p:nvSpPr>
          <p:spPr>
            <a:xfrm>
              <a:off x="4270397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传输模块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05CB01-2DB1-4C2C-9030-38F5FF22F2B6}"/>
                </a:ext>
              </a:extLst>
            </p:cNvPr>
            <p:cNvSpPr/>
            <p:nvPr/>
          </p:nvSpPr>
          <p:spPr>
            <a:xfrm>
              <a:off x="4277824" y="2605269"/>
              <a:ext cx="3869889" cy="12801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微处理器核心板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3E3CA9-D238-4C98-8FDE-FB49273E1519}"/>
                </a:ext>
              </a:extLst>
            </p:cNvPr>
            <p:cNvSpPr txBox="1"/>
            <p:nvPr/>
          </p:nvSpPr>
          <p:spPr>
            <a:xfrm>
              <a:off x="5510238" y="306068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607AE8-5983-46BA-A584-67D8EB431858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230517" y="2060055"/>
              <a:ext cx="0" cy="54521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91575A0-AF34-4014-B54E-8A84645026C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7175500" y="2060055"/>
              <a:ext cx="12093" cy="54521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9F1B80A-0BF5-46E8-95A8-8709A9D90277}"/>
                </a:ext>
              </a:extLst>
            </p:cNvPr>
            <p:cNvCxnSpPr>
              <a:cxnSpLocks/>
            </p:cNvCxnSpPr>
            <p:nvPr/>
          </p:nvCxnSpPr>
          <p:spPr>
            <a:xfrm>
              <a:off x="8147713" y="2842623"/>
              <a:ext cx="5656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DD4E065-5764-45CE-B13E-75CF57C36C3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4819037" y="3885429"/>
              <a:ext cx="0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26C175-F500-4EA4-B1FF-7C65ECBB4CF9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6207178" y="3885429"/>
              <a:ext cx="5591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AD485C-A465-4EA1-AD13-F751F49DEE9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599073" y="3885429"/>
              <a:ext cx="0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BB1587C-3988-43F5-893B-4E9A7958A34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147713" y="3657600"/>
              <a:ext cx="5656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40DB7C0-A7A4-406D-9E35-15907074BA28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704763" y="3245349"/>
              <a:ext cx="5730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6C98785-78B0-4208-99EF-30C9AEC6DA45}"/>
                </a:ext>
              </a:extLst>
            </p:cNvPr>
            <p:cNvSpPr txBox="1"/>
            <p:nvPr/>
          </p:nvSpPr>
          <p:spPr>
            <a:xfrm>
              <a:off x="5304370" y="2182823"/>
              <a:ext cx="7083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USART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0E5EC63-132F-4F22-B635-18450A815F17}"/>
                </a:ext>
              </a:extLst>
            </p:cNvPr>
            <p:cNvSpPr txBox="1"/>
            <p:nvPr/>
          </p:nvSpPr>
          <p:spPr>
            <a:xfrm>
              <a:off x="7284062" y="2163427"/>
              <a:ext cx="1146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单总线接口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54577F-092E-4DD4-923F-226C1E8B8356}"/>
                </a:ext>
              </a:extLst>
            </p:cNvPr>
            <p:cNvSpPr txBox="1"/>
            <p:nvPr/>
          </p:nvSpPr>
          <p:spPr>
            <a:xfrm>
              <a:off x="3682261" y="2862845"/>
              <a:ext cx="5963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LTDC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F340AB-5128-450E-A609-3E482ABE8077}"/>
                </a:ext>
              </a:extLst>
            </p:cNvPr>
            <p:cNvSpPr txBox="1"/>
            <p:nvPr/>
          </p:nvSpPr>
          <p:spPr>
            <a:xfrm>
              <a:off x="7654149" y="3995041"/>
              <a:ext cx="5020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SWD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E832F2E-87CB-4D13-A242-5C199CFDADDD}"/>
                </a:ext>
              </a:extLst>
            </p:cNvPr>
            <p:cNvSpPr txBox="1"/>
            <p:nvPr/>
          </p:nvSpPr>
          <p:spPr>
            <a:xfrm>
              <a:off x="8088433" y="3267417"/>
              <a:ext cx="7083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USART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3669975-47A5-4085-B15E-6B2CA4007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895" y="1044342"/>
              <a:ext cx="512064" cy="512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37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7132EBD-A274-47D4-BBDD-06571BB9627F}"/>
              </a:ext>
            </a:extLst>
          </p:cNvPr>
          <p:cNvGrpSpPr/>
          <p:nvPr/>
        </p:nvGrpSpPr>
        <p:grpSpPr>
          <a:xfrm>
            <a:off x="2091214" y="1054214"/>
            <a:ext cx="7297691" cy="3695699"/>
            <a:chOff x="2091214" y="1054214"/>
            <a:chExt cx="7297691" cy="36956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24FFA8-110A-417C-AB86-E932ADF82873}"/>
                </a:ext>
              </a:extLst>
            </p:cNvPr>
            <p:cNvSpPr/>
            <p:nvPr/>
          </p:nvSpPr>
          <p:spPr>
            <a:xfrm>
              <a:off x="2277824" y="161991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6F2D3F-B1CB-49B5-843D-D5685B3B0348}"/>
                </a:ext>
              </a:extLst>
            </p:cNvPr>
            <p:cNvSpPr/>
            <p:nvPr/>
          </p:nvSpPr>
          <p:spPr>
            <a:xfrm>
              <a:off x="2277824" y="2743200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0F284E-7253-4B1A-9787-07EA2F9C7F85}"/>
                </a:ext>
              </a:extLst>
            </p:cNvPr>
            <p:cNvSpPr/>
            <p:nvPr/>
          </p:nvSpPr>
          <p:spPr>
            <a:xfrm>
              <a:off x="2277824" y="386648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物理层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78E1F-7844-4CBA-A269-7BD03D7C4C49}"/>
                </a:ext>
              </a:extLst>
            </p:cNvPr>
            <p:cNvSpPr/>
            <p:nvPr/>
          </p:nvSpPr>
          <p:spPr>
            <a:xfrm>
              <a:off x="7288827" y="161991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15ACA4-CDA8-4741-A7F5-B853FA018710}"/>
                </a:ext>
              </a:extLst>
            </p:cNvPr>
            <p:cNvSpPr/>
            <p:nvPr/>
          </p:nvSpPr>
          <p:spPr>
            <a:xfrm>
              <a:off x="7288827" y="2743200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F4DF49-2C08-46BD-B503-89247B4BD3DB}"/>
                </a:ext>
              </a:extLst>
            </p:cNvPr>
            <p:cNvSpPr/>
            <p:nvPr/>
          </p:nvSpPr>
          <p:spPr>
            <a:xfrm>
              <a:off x="7288827" y="386648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物理层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965CA-2C2C-4587-9007-C65CBF087857}"/>
                </a:ext>
              </a:extLst>
            </p:cNvPr>
            <p:cNvSpPr txBox="1"/>
            <p:nvPr/>
          </p:nvSpPr>
          <p:spPr>
            <a:xfrm>
              <a:off x="3320901" y="10562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汇聚点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426964-E6AB-45B8-9383-BA850C973384}"/>
                </a:ext>
              </a:extLst>
            </p:cNvPr>
            <p:cNvSpPr txBox="1"/>
            <p:nvPr/>
          </p:nvSpPr>
          <p:spPr>
            <a:xfrm>
              <a:off x="8331904" y="106651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1CBC6C-6FE1-4BDF-81F5-2406C5C2F815}"/>
                </a:ext>
              </a:extLst>
            </p:cNvPr>
            <p:cNvCxnSpPr>
              <a:stCxn id="8" idx="1"/>
              <a:endCxn id="5" idx="3"/>
            </p:cNvCxnSpPr>
            <p:nvPr/>
          </p:nvCxnSpPr>
          <p:spPr>
            <a:xfrm flipH="1">
              <a:off x="4198064" y="4209385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F7229-3DDB-4765-AB87-609604BE61E2}"/>
                </a:ext>
              </a:extLst>
            </p:cNvPr>
            <p:cNvSpPr txBox="1"/>
            <p:nvPr/>
          </p:nvSpPr>
          <p:spPr>
            <a:xfrm>
              <a:off x="4227236" y="3872384"/>
              <a:ext cx="30412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01010111 01011010 01001100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E0C4F9-A355-497C-BABB-E9A65AE88A09}"/>
                </a:ext>
              </a:extLst>
            </p:cNvPr>
            <p:cNvCxnSpPr>
              <a:stCxn id="7" idx="1"/>
              <a:endCxn id="4" idx="3"/>
            </p:cNvCxnSpPr>
            <p:nvPr/>
          </p:nvCxnSpPr>
          <p:spPr>
            <a:xfrm flipH="1">
              <a:off x="4198064" y="3086100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F4EF63-AAE4-4AC3-82C0-CE39CC487402}"/>
                </a:ext>
              </a:extLst>
            </p:cNvPr>
            <p:cNvSpPr txBox="1"/>
            <p:nvPr/>
          </p:nvSpPr>
          <p:spPr>
            <a:xfrm>
              <a:off x="5356557" y="280208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数据帧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E9F5D0-7C26-4919-8D54-3FD25203512E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4198064" y="1962815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1CBADD-97E8-41AF-A3AE-AAFA7EB2023B}"/>
                </a:ext>
              </a:extLst>
            </p:cNvPr>
            <p:cNvSpPr txBox="1"/>
            <p:nvPr/>
          </p:nvSpPr>
          <p:spPr>
            <a:xfrm>
              <a:off x="5166340" y="1646000"/>
              <a:ext cx="1146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温湿度数据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0F640F-125E-4313-B473-BB7121CD826D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8248947" y="2305715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D47357-2800-4841-BF31-CEDFD658742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8248947" y="3429000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FD629A-CF96-4671-B22C-F6C8BFAA0A5B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3237944" y="3429000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93CA283-A2BD-4AF2-BFC6-AACD7E3F37F5}"/>
                </a:ext>
              </a:extLst>
            </p:cNvPr>
            <p:cNvCxnSpPr>
              <a:stCxn id="4" idx="0"/>
              <a:endCxn id="2" idx="2"/>
            </p:cNvCxnSpPr>
            <p:nvPr/>
          </p:nvCxnSpPr>
          <p:spPr>
            <a:xfrm flipV="1">
              <a:off x="3237944" y="2305715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F55ED8-958B-4878-A212-8CA9F9B10C7D}"/>
                </a:ext>
              </a:extLst>
            </p:cNvPr>
            <p:cNvSpPr/>
            <p:nvPr/>
          </p:nvSpPr>
          <p:spPr>
            <a:xfrm>
              <a:off x="2091214" y="1054214"/>
              <a:ext cx="2279916" cy="36956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CA29DB4-CB7D-4940-989F-D2E3C7ACF1EC}"/>
                </a:ext>
              </a:extLst>
            </p:cNvPr>
            <p:cNvSpPr/>
            <p:nvPr/>
          </p:nvSpPr>
          <p:spPr>
            <a:xfrm>
              <a:off x="7108989" y="1054214"/>
              <a:ext cx="2279916" cy="36577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21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F2D87D38-22DE-4AB9-AFDD-50BE2EA96835}"/>
              </a:ext>
            </a:extLst>
          </p:cNvPr>
          <p:cNvGrpSpPr/>
          <p:nvPr/>
        </p:nvGrpSpPr>
        <p:grpSpPr>
          <a:xfrm>
            <a:off x="1666875" y="1729097"/>
            <a:ext cx="7883772" cy="3068284"/>
            <a:chOff x="1666875" y="1729097"/>
            <a:chExt cx="7883772" cy="3068284"/>
          </a:xfrm>
        </p:grpSpPr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03D1CCE7-0D19-43B4-969D-573FB0D480CD}"/>
                </a:ext>
              </a:extLst>
            </p:cNvPr>
            <p:cNvSpPr/>
            <p:nvPr/>
          </p:nvSpPr>
          <p:spPr>
            <a:xfrm rot="10800000">
              <a:off x="2018516" y="3566232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AC2B5CD6-F38E-4F94-B3E4-701B34B1B46F}"/>
                </a:ext>
              </a:extLst>
            </p:cNvPr>
            <p:cNvSpPr/>
            <p:nvPr/>
          </p:nvSpPr>
          <p:spPr>
            <a:xfrm rot="10800000">
              <a:off x="4036356" y="3566232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31996970-15DE-4EBD-91DD-4346A71F789A}"/>
                </a:ext>
              </a:extLst>
            </p:cNvPr>
            <p:cNvSpPr/>
            <p:nvPr/>
          </p:nvSpPr>
          <p:spPr>
            <a:xfrm rot="10800000">
              <a:off x="6788739" y="3566233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09B14F-59A0-44EC-831C-3E97855563B1}"/>
                </a:ext>
              </a:extLst>
            </p:cNvPr>
            <p:cNvSpPr/>
            <p:nvPr/>
          </p:nvSpPr>
          <p:spPr>
            <a:xfrm>
              <a:off x="2018516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1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6908CB-E1FE-4186-BD3B-0513C69D8CC3}"/>
                </a:ext>
              </a:extLst>
            </p:cNvPr>
            <p:cNvSpPr/>
            <p:nvPr/>
          </p:nvSpPr>
          <p:spPr>
            <a:xfrm>
              <a:off x="4036356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Jiang 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2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48B658-5D52-4310-875B-9E1DFB4F084D}"/>
                </a:ext>
              </a:extLst>
            </p:cNvPr>
            <p:cNvSpPr/>
            <p:nvPr/>
          </p:nvSpPr>
          <p:spPr>
            <a:xfrm>
              <a:off x="6788739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n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051C2D-082E-401C-AAE4-5B51299BD973}"/>
                </a:ext>
              </a:extLst>
            </p:cNvPr>
            <p:cNvGrpSpPr/>
            <p:nvPr/>
          </p:nvGrpSpPr>
          <p:grpSpPr>
            <a:xfrm>
              <a:off x="4036356" y="4111581"/>
              <a:ext cx="1884744" cy="685800"/>
              <a:chOff x="1187355" y="4443104"/>
              <a:chExt cx="3547066" cy="685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46AFE7-8948-43FB-8799-BA0AC3E6BFDC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1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08279F-EA00-4DD8-BF79-B50D4DAF4D72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8F35AC-DB57-4326-B554-B5E442431CF5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319C13-251B-4797-A551-EA396C20C0B6}"/>
                </a:ext>
              </a:extLst>
            </p:cNvPr>
            <p:cNvGrpSpPr/>
            <p:nvPr/>
          </p:nvGrpSpPr>
          <p:grpSpPr>
            <a:xfrm>
              <a:off x="2018516" y="4111581"/>
              <a:ext cx="1884744" cy="685800"/>
              <a:chOff x="1187355" y="4443104"/>
              <a:chExt cx="3547066" cy="6858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6C8EE50-25D5-42BC-8137-D20DD469C2A8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1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48B710-48F4-49EA-942F-EBE93C73BB28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DB47FD-32E0-48E6-B0E9-7CACE302D361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C26923C-7FAE-4F5F-ABBD-2D407D775B95}"/>
                </a:ext>
              </a:extLst>
            </p:cNvPr>
            <p:cNvGrpSpPr/>
            <p:nvPr/>
          </p:nvGrpSpPr>
          <p:grpSpPr>
            <a:xfrm>
              <a:off x="6788739" y="4108357"/>
              <a:ext cx="1884744" cy="685800"/>
              <a:chOff x="1187355" y="4443104"/>
              <a:chExt cx="3547066" cy="6858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8BFC4EB-09FB-4A5E-895B-B19C3FFFB678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n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249DDF-F8FE-4E98-BB40-D4FEB20B9D43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C27CC31-1734-45A0-A2BC-DE475A08EA99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0000E6-3E3A-4991-B45B-C5C4B532E8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6875" y="2644538"/>
              <a:ext cx="7883771" cy="312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581BFA-CA86-45F5-9072-7B418AD523E6}"/>
                </a:ext>
              </a:extLst>
            </p:cNvPr>
            <p:cNvSpPr txBox="1"/>
            <p:nvPr/>
          </p:nvSpPr>
          <p:spPr>
            <a:xfrm>
              <a:off x="6015723" y="4210334"/>
              <a:ext cx="6783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Adina" panose="020B0503020204020204" pitchFamily="34" charset="-128"/>
                  <a:ea typeface="Adina" panose="020B0503020204020204" pitchFamily="34" charset="-128"/>
                </a:rPr>
                <a:t>……</a:t>
              </a:r>
              <a:endParaRPr lang="zh-CN" altLang="en-US" sz="2000" b="1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98ADC-5690-4A55-B848-1D72B00B1E66}"/>
                </a:ext>
              </a:extLst>
            </p:cNvPr>
            <p:cNvSpPr txBox="1"/>
            <p:nvPr/>
          </p:nvSpPr>
          <p:spPr>
            <a:xfrm>
              <a:off x="6015723" y="2943781"/>
              <a:ext cx="6783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Adina" panose="020B0503020204020204" pitchFamily="34" charset="-128"/>
                  <a:ea typeface="Adina" panose="020B0503020204020204" pitchFamily="34" charset="-128"/>
                </a:rPr>
                <a:t>……</a:t>
              </a:r>
              <a:endParaRPr lang="zh-CN" altLang="en-US" sz="2000" b="1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D69547-F265-406E-A4F8-1A6F5939D31F}"/>
                </a:ext>
              </a:extLst>
            </p:cNvPr>
            <p:cNvSpPr txBox="1"/>
            <p:nvPr/>
          </p:nvSpPr>
          <p:spPr>
            <a:xfrm>
              <a:off x="8673483" y="2278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C5B3A3-FEE0-441F-88F8-503AFE1EFC71}"/>
                </a:ext>
              </a:extLst>
            </p:cNvPr>
            <p:cNvSpPr txBox="1"/>
            <p:nvPr/>
          </p:nvSpPr>
          <p:spPr>
            <a:xfrm>
              <a:off x="8673484" y="26476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C9F276-DF59-401E-96FD-EE312070FE22}"/>
                </a:ext>
              </a:extLst>
            </p:cNvPr>
            <p:cNvCxnSpPr/>
            <p:nvPr/>
          </p:nvCxnSpPr>
          <p:spPr>
            <a:xfrm flipH="1">
              <a:off x="3903260" y="2414897"/>
              <a:ext cx="57150" cy="4655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CC4C55-7871-447A-B0F2-574BC7350202}"/>
                </a:ext>
              </a:extLst>
            </p:cNvPr>
            <p:cNvCxnSpPr/>
            <p:nvPr/>
          </p:nvCxnSpPr>
          <p:spPr>
            <a:xfrm>
              <a:off x="2018515" y="2414897"/>
              <a:ext cx="0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0DE9F1-0FF6-4AB2-96A1-2DC5A100D1F4}"/>
                </a:ext>
              </a:extLst>
            </p:cNvPr>
            <p:cNvCxnSpPr/>
            <p:nvPr/>
          </p:nvCxnSpPr>
          <p:spPr>
            <a:xfrm>
              <a:off x="3960410" y="2414897"/>
              <a:ext cx="75945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4D3AF6E-11A2-446A-8805-EA8F012304FC}"/>
                </a:ext>
              </a:extLst>
            </p:cNvPr>
            <p:cNvCxnSpPr/>
            <p:nvPr/>
          </p:nvCxnSpPr>
          <p:spPr>
            <a:xfrm flipH="1">
              <a:off x="5921100" y="2414897"/>
              <a:ext cx="79031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BD87EC-20F1-4D81-9A6C-A57543DF1F3C}"/>
                </a:ext>
              </a:extLst>
            </p:cNvPr>
            <p:cNvCxnSpPr>
              <a:cxnSpLocks/>
            </p:cNvCxnSpPr>
            <p:nvPr/>
          </p:nvCxnSpPr>
          <p:spPr>
            <a:xfrm>
              <a:off x="6701911" y="2414897"/>
              <a:ext cx="86827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1068900-6E51-4298-8882-BBEAFDC65C48}"/>
                </a:ext>
              </a:extLst>
            </p:cNvPr>
            <p:cNvGrpSpPr/>
            <p:nvPr/>
          </p:nvGrpSpPr>
          <p:grpSpPr>
            <a:xfrm>
              <a:off x="2018516" y="1729097"/>
              <a:ext cx="6654967" cy="685800"/>
              <a:chOff x="2018516" y="1729097"/>
              <a:chExt cx="6654967" cy="6858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F0E53E-778E-46CF-93BE-1E0C937572AA}"/>
                  </a:ext>
                </a:extLst>
              </p:cNvPr>
              <p:cNvSpPr/>
              <p:nvPr/>
            </p:nvSpPr>
            <p:spPr>
              <a:xfrm>
                <a:off x="2018516" y="1729097"/>
                <a:ext cx="6654967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86887BA-5AF8-4A52-9EB8-F5B9BB7F4960}"/>
                  </a:ext>
                </a:extLst>
              </p:cNvPr>
              <p:cNvSpPr txBox="1"/>
              <p:nvPr/>
            </p:nvSpPr>
            <p:spPr>
              <a:xfrm>
                <a:off x="2658363" y="1887331"/>
                <a:ext cx="537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应用层数据包</a:t>
                </a: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EB18F71-DC7F-4660-B266-7B8B1608D81E}"/>
                </a:ext>
              </a:extLst>
            </p:cNvPr>
            <p:cNvCxnSpPr/>
            <p:nvPr/>
          </p:nvCxnSpPr>
          <p:spPr>
            <a:xfrm>
              <a:off x="8673483" y="2414897"/>
              <a:ext cx="0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0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F82B54-B7E0-418A-B169-962B92098304}"/>
              </a:ext>
            </a:extLst>
          </p:cNvPr>
          <p:cNvGrpSpPr/>
          <p:nvPr/>
        </p:nvGrpSpPr>
        <p:grpSpPr>
          <a:xfrm>
            <a:off x="1666875" y="1729097"/>
            <a:ext cx="7883772" cy="1834012"/>
            <a:chOff x="1666875" y="1729097"/>
            <a:chExt cx="7883772" cy="18340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BFFC49-3E5C-48D6-BBD3-6CDF4D18EB65}"/>
                </a:ext>
              </a:extLst>
            </p:cNvPr>
            <p:cNvGrpSpPr/>
            <p:nvPr/>
          </p:nvGrpSpPr>
          <p:grpSpPr>
            <a:xfrm>
              <a:off x="2018516" y="1729097"/>
              <a:ext cx="6654967" cy="685800"/>
              <a:chOff x="2018516" y="1729097"/>
              <a:chExt cx="6654967" cy="6858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824A00-9A35-4888-8493-E3DF9D8062CA}"/>
                  </a:ext>
                </a:extLst>
              </p:cNvPr>
              <p:cNvSpPr/>
              <p:nvPr/>
            </p:nvSpPr>
            <p:spPr>
              <a:xfrm>
                <a:off x="2018516" y="1729097"/>
                <a:ext cx="6654967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E80C3A-CB3C-4BFD-B08A-9BE8971B7C46}"/>
                  </a:ext>
                </a:extLst>
              </p:cNvPr>
              <p:cNvSpPr txBox="1"/>
              <p:nvPr/>
            </p:nvSpPr>
            <p:spPr>
              <a:xfrm>
                <a:off x="2658363" y="1887331"/>
                <a:ext cx="537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应用层数据包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B19387-7505-431E-9D68-0B76F2F24C68}"/>
                </a:ext>
              </a:extLst>
            </p:cNvPr>
            <p:cNvGrpSpPr/>
            <p:nvPr/>
          </p:nvGrpSpPr>
          <p:grpSpPr>
            <a:xfrm>
              <a:off x="2018516" y="2877307"/>
              <a:ext cx="6654967" cy="685802"/>
              <a:chOff x="733425" y="3392279"/>
              <a:chExt cx="7940057" cy="6858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14C6FD-8704-4F3B-8BD7-49132DF927CE}"/>
                  </a:ext>
                </a:extLst>
              </p:cNvPr>
              <p:cNvSpPr/>
              <p:nvPr/>
            </p:nvSpPr>
            <p:spPr>
              <a:xfrm>
                <a:off x="2666291" y="3392281"/>
                <a:ext cx="600719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936B37-2585-4AD7-9273-6C03DE054F00}"/>
                  </a:ext>
                </a:extLst>
              </p:cNvPr>
              <p:cNvSpPr/>
              <p:nvPr/>
            </p:nvSpPr>
            <p:spPr>
              <a:xfrm>
                <a:off x="733425" y="3392279"/>
                <a:ext cx="1932866" cy="685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定长帧头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172271-62ED-4B85-AE69-3F99305AA1AA}"/>
                </a:ext>
              </a:extLst>
            </p:cNvPr>
            <p:cNvSpPr txBox="1"/>
            <p:nvPr/>
          </p:nvSpPr>
          <p:spPr>
            <a:xfrm>
              <a:off x="3965710" y="3059668"/>
              <a:ext cx="438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帧数据部（应用层数据包）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FA90BA-136D-4F04-8761-B70116E9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666875" y="2644538"/>
              <a:ext cx="7883771" cy="312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05A9BB-92A7-42B0-AD08-6D7B2DA93F40}"/>
                </a:ext>
              </a:extLst>
            </p:cNvPr>
            <p:cNvCxnSpPr/>
            <p:nvPr/>
          </p:nvCxnSpPr>
          <p:spPr>
            <a:xfrm>
              <a:off x="2018516" y="2414897"/>
              <a:ext cx="1620034" cy="462410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5B8DAA-E26F-4C0F-839C-FD89896FF1F4}"/>
                </a:ext>
              </a:extLst>
            </p:cNvPr>
            <p:cNvCxnSpPr/>
            <p:nvPr/>
          </p:nvCxnSpPr>
          <p:spPr>
            <a:xfrm>
              <a:off x="8673483" y="2414895"/>
              <a:ext cx="0" cy="4624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660795-7865-4612-A13B-A1381EEFE3FC}"/>
                </a:ext>
              </a:extLst>
            </p:cNvPr>
            <p:cNvSpPr txBox="1"/>
            <p:nvPr/>
          </p:nvSpPr>
          <p:spPr>
            <a:xfrm>
              <a:off x="8673483" y="2278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384381-573B-4603-BFD1-5249D8CE9776}"/>
                </a:ext>
              </a:extLst>
            </p:cNvPr>
            <p:cNvSpPr txBox="1"/>
            <p:nvPr/>
          </p:nvSpPr>
          <p:spPr>
            <a:xfrm>
              <a:off x="8673484" y="26476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67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2F740-387B-4099-916B-0E2BC9AD3638}"/>
              </a:ext>
            </a:extLst>
          </p:cNvPr>
          <p:cNvSpPr/>
          <p:nvPr/>
        </p:nvSpPr>
        <p:spPr>
          <a:xfrm>
            <a:off x="903026" y="5208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91712-C885-481A-9A82-D5B009B3B7D0}"/>
              </a:ext>
            </a:extLst>
          </p:cNvPr>
          <p:cNvSpPr/>
          <p:nvPr/>
        </p:nvSpPr>
        <p:spPr>
          <a:xfrm>
            <a:off x="1055426" y="6732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D2864-966B-498A-9086-8E89B65A4216}"/>
              </a:ext>
            </a:extLst>
          </p:cNvPr>
          <p:cNvSpPr/>
          <p:nvPr/>
        </p:nvSpPr>
        <p:spPr>
          <a:xfrm>
            <a:off x="1207826" y="8256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84E90B-F379-4B9B-8E9D-08C5D40B057B}"/>
              </a:ext>
            </a:extLst>
          </p:cNvPr>
          <p:cNvGrpSpPr/>
          <p:nvPr/>
        </p:nvGrpSpPr>
        <p:grpSpPr>
          <a:xfrm>
            <a:off x="3797299" y="1847854"/>
            <a:ext cx="4495250" cy="3619492"/>
            <a:chOff x="3797299" y="1847854"/>
            <a:chExt cx="4495250" cy="36194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6D22D7-131C-467C-BC8B-31B0E198BF5C}"/>
                </a:ext>
              </a:extLst>
            </p:cNvPr>
            <p:cNvSpPr/>
            <p:nvPr/>
          </p:nvSpPr>
          <p:spPr>
            <a:xfrm>
              <a:off x="3907239" y="1915801"/>
              <a:ext cx="293654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数据采集并上传任务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32E10E-1E38-4967-8B9F-9E0A23FB49E1}"/>
                </a:ext>
              </a:extLst>
            </p:cNvPr>
            <p:cNvSpPr/>
            <p:nvPr/>
          </p:nvSpPr>
          <p:spPr>
            <a:xfrm>
              <a:off x="3907240" y="264140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操作系统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EC70B7-F3B3-4D67-B6F4-F12DB8DB8A80}"/>
                </a:ext>
              </a:extLst>
            </p:cNvPr>
            <p:cNvSpPr/>
            <p:nvPr/>
          </p:nvSpPr>
          <p:spPr>
            <a:xfrm>
              <a:off x="3907240" y="3364742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DHT11</a:t>
              </a:r>
              <a:endParaRPr lang="zh-CN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A63B5E-1199-46DC-A807-FE7113274B74}"/>
                </a:ext>
              </a:extLst>
            </p:cNvPr>
            <p:cNvSpPr/>
            <p:nvPr/>
          </p:nvSpPr>
          <p:spPr>
            <a:xfrm>
              <a:off x="5451711" y="3364741"/>
              <a:ext cx="1392072" cy="2019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微控制器</a:t>
              </a:r>
              <a:endParaRPr lang="en-US" altLang="zh-CN" dirty="0"/>
            </a:p>
            <a:p>
              <a:pPr algn="ctr"/>
              <a:r>
                <a:rPr lang="zh-CN" altLang="en-US" dirty="0"/>
                <a:t>片内外设</a:t>
              </a:r>
              <a:r>
                <a:rPr lang="en-US" altLang="zh-CN" dirty="0"/>
                <a:t>:</a:t>
              </a:r>
            </a:p>
            <a:p>
              <a:pPr algn="ctr"/>
              <a:r>
                <a:rPr lang="en-US" altLang="zh-CN" dirty="0"/>
                <a:t>GPIO</a:t>
              </a:r>
            </a:p>
            <a:p>
              <a:pPr algn="ctr"/>
              <a:r>
                <a:rPr lang="en-US" altLang="zh-CN" dirty="0" err="1"/>
                <a:t>Systick</a:t>
              </a:r>
              <a:endParaRPr lang="en-US" altLang="zh-CN" dirty="0"/>
            </a:p>
            <a:p>
              <a:pPr algn="ctr"/>
              <a:r>
                <a:rPr lang="en-US" altLang="zh-CN" dirty="0"/>
                <a:t>USART</a:t>
              </a:r>
              <a:endParaRPr lang="zh-CN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D56E13-92EE-436B-BF62-81902E57FD29}"/>
                </a:ext>
              </a:extLst>
            </p:cNvPr>
            <p:cNvSpPr/>
            <p:nvPr/>
          </p:nvSpPr>
          <p:spPr>
            <a:xfrm>
              <a:off x="3907240" y="4811405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DIP</a:t>
              </a:r>
              <a:r>
                <a:rPr lang="zh-CN" altLang="en-US" dirty="0"/>
                <a:t>开关</a:t>
              </a:r>
              <a:endParaRPr lang="en-US" altLang="zh-CN" dirty="0"/>
            </a:p>
            <a:p>
              <a:pPr algn="ctr"/>
              <a:r>
                <a:rPr lang="zh-CN" altLang="en-US" dirty="0"/>
                <a:t>模块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700CE7-CED2-44F3-8931-F5ACD38C1A47}"/>
                </a:ext>
              </a:extLst>
            </p:cNvPr>
            <p:cNvSpPr/>
            <p:nvPr/>
          </p:nvSpPr>
          <p:spPr>
            <a:xfrm>
              <a:off x="3907240" y="4088076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ZigBee</a:t>
              </a:r>
              <a:r>
                <a:rPr lang="zh-CN" altLang="en-US" dirty="0"/>
                <a:t>模块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D21717-0C96-40DB-A0FD-69D8BCDB3109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3285684"/>
              <a:ext cx="449524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6CB5B44-CDF6-4EFB-A638-9C7DE3A7D72D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2567112"/>
              <a:ext cx="449524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4EC913-D214-4E41-93C0-97CD142DCB21}"/>
                </a:ext>
              </a:extLst>
            </p:cNvPr>
            <p:cNvSpPr/>
            <p:nvPr/>
          </p:nvSpPr>
          <p:spPr>
            <a:xfrm>
              <a:off x="3797299" y="1847854"/>
              <a:ext cx="4495249" cy="361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85AB38-A1EA-4430-BB24-322189912FDC}"/>
                </a:ext>
              </a:extLst>
            </p:cNvPr>
            <p:cNvSpPr txBox="1"/>
            <p:nvPr/>
          </p:nvSpPr>
          <p:spPr>
            <a:xfrm>
              <a:off x="6953721" y="27366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功能模块层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FA854A-27F0-46FD-B93C-B77AC17DAC7A}"/>
                </a:ext>
              </a:extLst>
            </p:cNvPr>
            <p:cNvCxnSpPr/>
            <p:nvPr/>
          </p:nvCxnSpPr>
          <p:spPr>
            <a:xfrm>
              <a:off x="6953721" y="1847854"/>
              <a:ext cx="0" cy="36194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BAD6B66-70B5-48C1-9C9D-500E28EE7C1F}"/>
                </a:ext>
              </a:extLst>
            </p:cNvPr>
            <p:cNvSpPr txBox="1"/>
            <p:nvPr/>
          </p:nvSpPr>
          <p:spPr>
            <a:xfrm>
              <a:off x="7184553" y="201805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应用层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8DEE67-3648-4D0B-B05A-75A1F11440EA}"/>
                </a:ext>
              </a:extLst>
            </p:cNvPr>
            <p:cNvSpPr txBox="1"/>
            <p:nvPr/>
          </p:nvSpPr>
          <p:spPr>
            <a:xfrm>
              <a:off x="6953721" y="418946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硬件驱动层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BE7CDA-62A1-4DDD-9587-AC087146621E}"/>
                </a:ext>
              </a:extLst>
            </p:cNvPr>
            <p:cNvSpPr/>
            <p:nvPr/>
          </p:nvSpPr>
          <p:spPr>
            <a:xfrm>
              <a:off x="5451711" y="2645218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监测点通信协议栈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52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9472702-BEE7-4B0C-BBAC-ED7F67DDAB0C}"/>
              </a:ext>
            </a:extLst>
          </p:cNvPr>
          <p:cNvGrpSpPr/>
          <p:nvPr/>
        </p:nvGrpSpPr>
        <p:grpSpPr>
          <a:xfrm>
            <a:off x="2231579" y="1920876"/>
            <a:ext cx="7784978" cy="3571874"/>
            <a:chOff x="2231579" y="1920876"/>
            <a:chExt cx="7784978" cy="35718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19DE60-5399-4AD0-8751-2E9D246F0D76}"/>
                </a:ext>
              </a:extLst>
            </p:cNvPr>
            <p:cNvSpPr/>
            <p:nvPr/>
          </p:nvSpPr>
          <p:spPr>
            <a:xfrm>
              <a:off x="2346490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汇聚节点通讯协议栈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2A4FAC-0F06-44A2-BAC5-BA967BD155A7}"/>
                </a:ext>
              </a:extLst>
            </p:cNvPr>
            <p:cNvSpPr/>
            <p:nvPr/>
          </p:nvSpPr>
          <p:spPr>
            <a:xfrm>
              <a:off x="3837925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图形显示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模块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860E6B-6AA6-4867-ABA2-647950E6578D}"/>
                </a:ext>
              </a:extLst>
            </p:cNvPr>
            <p:cNvSpPr/>
            <p:nvPr/>
          </p:nvSpPr>
          <p:spPr>
            <a:xfrm>
              <a:off x="3894366" y="4128449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DHT11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6C7331-765E-4D49-9F0D-5ACCCDEF6058}"/>
                </a:ext>
              </a:extLst>
            </p:cNvPr>
            <p:cNvSpPr/>
            <p:nvPr/>
          </p:nvSpPr>
          <p:spPr>
            <a:xfrm>
              <a:off x="6833704" y="2706098"/>
              <a:ext cx="1766670" cy="130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FreeMODBUS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04337B-6876-4319-8862-F441F7BFE7FB}"/>
                </a:ext>
              </a:extLst>
            </p:cNvPr>
            <p:cNvSpPr/>
            <p:nvPr/>
          </p:nvSpPr>
          <p:spPr>
            <a:xfrm>
              <a:off x="2346490" y="3414188"/>
              <a:ext cx="437494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操作系统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1A2AE5-F2B8-4D4E-BB5D-7C799D5B4CA2}"/>
                </a:ext>
              </a:extLst>
            </p:cNvPr>
            <p:cNvSpPr/>
            <p:nvPr/>
          </p:nvSpPr>
          <p:spPr>
            <a:xfrm>
              <a:off x="2346490" y="4128449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LCD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77F48A-04F0-4968-94BC-76D5BD444B84}"/>
                </a:ext>
              </a:extLst>
            </p:cNvPr>
            <p:cNvSpPr/>
            <p:nvPr/>
          </p:nvSpPr>
          <p:spPr>
            <a:xfrm>
              <a:off x="3894366" y="484078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SDRAM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F80AA8-167A-46F1-855C-824D9CA80CCC}"/>
                </a:ext>
              </a:extLst>
            </p:cNvPr>
            <p:cNvSpPr/>
            <p:nvPr/>
          </p:nvSpPr>
          <p:spPr>
            <a:xfrm>
              <a:off x="2346490" y="484078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ZigBee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模块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503650-9831-46A8-A9ED-6151FDEB2E3B}"/>
                </a:ext>
              </a:extLst>
            </p:cNvPr>
            <p:cNvSpPr/>
            <p:nvPr/>
          </p:nvSpPr>
          <p:spPr>
            <a:xfrm>
              <a:off x="5442242" y="4128449"/>
              <a:ext cx="3158132" cy="12855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微控制器片内外设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GPIO </a:t>
              </a: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Systick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USART IIC SPI LTDC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05057F-3A73-460A-AF09-525A46BEB82B}"/>
                </a:ext>
              </a:extLst>
            </p:cNvPr>
            <p:cNvSpPr/>
            <p:nvPr/>
          </p:nvSpPr>
          <p:spPr>
            <a:xfrm>
              <a:off x="2346490" y="1995389"/>
              <a:ext cx="2018778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监测节点数据接收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任务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CA9E0F-8760-4322-AA14-C27A58178C38}"/>
                </a:ext>
              </a:extLst>
            </p:cNvPr>
            <p:cNvSpPr/>
            <p:nvPr/>
          </p:nvSpPr>
          <p:spPr>
            <a:xfrm>
              <a:off x="4464043" y="1993661"/>
              <a:ext cx="2018777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显示任务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5D8489-4DB3-423C-A490-FD17EA1BC55C}"/>
                </a:ext>
              </a:extLst>
            </p:cNvPr>
            <p:cNvSpPr/>
            <p:nvPr/>
          </p:nvSpPr>
          <p:spPr>
            <a:xfrm>
              <a:off x="6581596" y="1993661"/>
              <a:ext cx="2018778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Modbus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处理任务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DC0F67-34A9-47B7-A8BD-1334CD86E188}"/>
                </a:ext>
              </a:extLst>
            </p:cNvPr>
            <p:cNvSpPr/>
            <p:nvPr/>
          </p:nvSpPr>
          <p:spPr>
            <a:xfrm>
              <a:off x="5329360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监测节点数据储存模块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92CAF5-0ADA-43C8-A637-943E45BF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79" y="2638350"/>
              <a:ext cx="772884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7FE23D-DFA8-4C1C-993E-BA072896DEB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80" y="4055141"/>
              <a:ext cx="7728841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BA3676-AE02-4CED-8CED-0F782C9009A7}"/>
                </a:ext>
              </a:extLst>
            </p:cNvPr>
            <p:cNvSpPr/>
            <p:nvPr/>
          </p:nvSpPr>
          <p:spPr>
            <a:xfrm>
              <a:off x="2231579" y="1920876"/>
              <a:ext cx="7728842" cy="3571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AC98D9-150B-4C63-88AF-F82C52BECC74}"/>
                </a:ext>
              </a:extLst>
            </p:cNvPr>
            <p:cNvCxnSpPr/>
            <p:nvPr/>
          </p:nvCxnSpPr>
          <p:spPr>
            <a:xfrm>
              <a:off x="8712646" y="1920876"/>
              <a:ext cx="0" cy="35718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09F4C-B835-406A-83BA-95B263DA19CC}"/>
                </a:ext>
              </a:extLst>
            </p:cNvPr>
            <p:cNvSpPr txBox="1"/>
            <p:nvPr/>
          </p:nvSpPr>
          <p:spPr>
            <a:xfrm>
              <a:off x="8900770" y="209494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D74B3B-E208-41D8-9BC5-BB8BFF44547B}"/>
                </a:ext>
              </a:extLst>
            </p:cNvPr>
            <p:cNvSpPr txBox="1"/>
            <p:nvPr/>
          </p:nvSpPr>
          <p:spPr>
            <a:xfrm>
              <a:off x="8669937" y="315995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功能模块层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EA63D-974D-4FF4-A6AF-1D9794635D5C}"/>
                </a:ext>
              </a:extLst>
            </p:cNvPr>
            <p:cNvSpPr txBox="1"/>
            <p:nvPr/>
          </p:nvSpPr>
          <p:spPr>
            <a:xfrm>
              <a:off x="8677729" y="458928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硬件驱动层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48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E3BF38-ECB2-4246-A010-65E327E736BC}"/>
              </a:ext>
            </a:extLst>
          </p:cNvPr>
          <p:cNvGrpSpPr/>
          <p:nvPr/>
        </p:nvGrpSpPr>
        <p:grpSpPr>
          <a:xfrm>
            <a:off x="1524893" y="0"/>
            <a:ext cx="9142214" cy="6858000"/>
            <a:chOff x="1524893" y="0"/>
            <a:chExt cx="914221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A43B28-EDE4-4C0B-AE8E-6DAD4942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893" y="0"/>
              <a:ext cx="9142214" cy="6858000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62117AA-1B5D-4FBC-9BA9-9433ED74B597}"/>
                </a:ext>
              </a:extLst>
            </p:cNvPr>
            <p:cNvSpPr/>
            <p:nvPr/>
          </p:nvSpPr>
          <p:spPr>
            <a:xfrm>
              <a:off x="6807200" y="2482850"/>
              <a:ext cx="1473200" cy="749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排线方向</a:t>
              </a:r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AFE1A619-6695-453D-B8BC-00373E2B97F8}"/>
                </a:ext>
              </a:extLst>
            </p:cNvPr>
            <p:cNvSpPr/>
            <p:nvPr/>
          </p:nvSpPr>
          <p:spPr>
            <a:xfrm>
              <a:off x="8623300" y="2946400"/>
              <a:ext cx="977900" cy="15430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接口方向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32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1018F-665B-4F03-92C3-A42C2F5C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35" y="2642390"/>
            <a:ext cx="3154929" cy="15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4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199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Adina</vt:lpstr>
      <vt:lpstr>宋体</vt:lpstr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zilin Wang</dc:creator>
  <cp:lastModifiedBy>zilin Wang</cp:lastModifiedBy>
  <cp:revision>41</cp:revision>
  <dcterms:created xsi:type="dcterms:W3CDTF">2019-03-30T12:04:50Z</dcterms:created>
  <dcterms:modified xsi:type="dcterms:W3CDTF">2019-04-16T14:05:34Z</dcterms:modified>
</cp:coreProperties>
</file>