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72" r:id="rId11"/>
    <p:sldId id="271" r:id="rId12"/>
    <p:sldId id="270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5E541-4AB4-444F-9752-1E087B4061BE}" v="18" dt="2025-09-10T16:24:02.54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2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hvandhappukutty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998738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RASHVANDH A</a:t>
            </a:r>
          </a:p>
          <a:p>
            <a:r>
              <a:rPr lang="en-US" sz="2400" dirty="0"/>
              <a:t>REGISTER NO AND NMID: 2428C0504  &amp; </a:t>
            </a:r>
            <a:br>
              <a:rPr lang="en-US" sz="2400" dirty="0"/>
            </a:br>
            <a:r>
              <a:rPr lang="en-US" sz="2400" dirty="0"/>
              <a:t>53FE8BB1FEF0BD792A840BEFD7E951D4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B.Sc</a:t>
            </a:r>
            <a:r>
              <a:rPr lang="en-US" sz="2400" dirty="0"/>
              <a:t> - AIML</a:t>
            </a:r>
          </a:p>
          <a:p>
            <a:r>
              <a:rPr lang="en-US" sz="2400" dirty="0"/>
              <a:t>COLLEGE: KPR COLLEGE/ BHARATHIYAR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C4328-C16D-6C80-2B05-627463653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264B58A-EFD0-7051-913D-15A38520B910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B41E421-2825-9F90-07F1-3D7DC4D52EF3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6C1B566-B6E7-CCCB-BE9E-C13D6BA76A04}"/>
              </a:ext>
            </a:extLst>
          </p:cNvPr>
          <p:cNvSpPr/>
          <p:nvPr/>
        </p:nvSpPr>
        <p:spPr>
          <a:xfrm>
            <a:off x="9653587" y="30093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8521A9D-1646-D36C-A62C-87473579F055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B42A183C-AC5F-00B6-5E49-A6499268877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50B67B1D-5118-BC5D-265C-C6534104DE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59BCD24-03AB-61CE-0A5C-7FE86D08001B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138CF-E104-D814-D428-3964D3ACCA9D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4957F9-B7AA-8D93-4227-87CE1A7CD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075" y="4085330"/>
            <a:ext cx="5011478" cy="25544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886423-B3D4-C7BE-A6F3-8D56CD927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167" y="1476611"/>
            <a:ext cx="5004030" cy="248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5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97304-80EC-F914-89B1-FC2E2AAD5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45A0743-51B7-0CEF-C7CF-929BAF186034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B091960-2E47-3DB6-0136-7B0E46FDE7B7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7290B22-D16D-BD50-46AB-3B6A88839D2B}"/>
              </a:ext>
            </a:extLst>
          </p:cNvPr>
          <p:cNvSpPr/>
          <p:nvPr/>
        </p:nvSpPr>
        <p:spPr>
          <a:xfrm>
            <a:off x="9653587" y="30093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DB50258-E086-13B6-6010-5D2AB9A0C161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DAE49397-5921-29ED-C5DA-2125CF0C212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BC79F56B-D361-26D9-6DE2-E585F724C4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2475" y="325315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4203682-E95E-34ED-D384-FAA0C6F76231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1EDBD7-32B5-3700-379D-212474B7BA05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0CBA16-B459-E533-DB56-B9B841537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073" y="4224440"/>
            <a:ext cx="5045933" cy="25305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10409B-96E2-1D3E-CFAD-B352627BF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1219200"/>
            <a:ext cx="5045933" cy="266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90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/>
              <a:t>GITHUB LINK</a:t>
            </a:r>
            <a:endParaRPr lang="en-IN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917860-ADBB-BD9F-8964-4200530F8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306635"/>
              </p:ext>
            </p:extLst>
          </p:nvPr>
        </p:nvGraphicFramePr>
        <p:xfrm>
          <a:off x="2032000" y="1386840"/>
          <a:ext cx="8128000" cy="143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62573657"/>
                    </a:ext>
                  </a:extLst>
                </a:gridCol>
              </a:tblGrid>
              <a:tr h="1432560"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https://github.com/rashvandhappukutty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5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777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31593"/>
              </p:ext>
            </p:extLst>
          </p:nvPr>
        </p:nvGraphicFramePr>
        <p:xfrm>
          <a:off x="685800" y="1398819"/>
          <a:ext cx="7315200" cy="432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611004584"/>
                    </a:ext>
                  </a:extLst>
                </a:gridCol>
              </a:tblGrid>
              <a:tr h="4023360">
                <a:tc>
                  <a:txBody>
                    <a:bodyPr/>
                    <a:lstStyle/>
                    <a:p>
                      <a:r>
                        <a:rPr lang="en-US" sz="2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Startup Founder Portfolio is more than just a personal website — it’s a strategic tool. It brings together a founder’s journey, expertise, and startup vision in a clear, credible, and visually engaging way. By showcasing background, key projects, achievements, and future goals, it helps investors quickly understand potential, partners evaluate alignment, and collaborators see the value of joining forces.</a:t>
                      </a:r>
                      <a:r>
                        <a:rPr lang="en-US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Whether viewed by mentors, incubators, media professionals, or customers, it communicates professionalism, readiness, and ambition.</a:t>
                      </a:r>
                      <a:endParaRPr lang="en-IN" sz="25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777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 flipV="1">
            <a:off x="8470039" y="524827"/>
            <a:ext cx="314325" cy="3048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661414"/>
              </p:ext>
            </p:extLst>
          </p:nvPr>
        </p:nvGraphicFramePr>
        <p:xfrm>
          <a:off x="869674" y="2154703"/>
          <a:ext cx="8128000" cy="2036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572899338"/>
                    </a:ext>
                  </a:extLst>
                </a:gridCol>
              </a:tblGrid>
              <a:tr h="2036296"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Startup Founder Portfolio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993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9713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46683" y="2286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753600" y="5334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733851"/>
              </p:ext>
            </p:extLst>
          </p:nvPr>
        </p:nvGraphicFramePr>
        <p:xfrm>
          <a:off x="776322" y="1524001"/>
          <a:ext cx="8128000" cy="5029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770316800"/>
                    </a:ext>
                  </a:extLst>
                </a:gridCol>
              </a:tblGrid>
              <a:tr h="382043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Startup founders often struggle to present their journey, product vision, and achievements in a way that is both professional and impactful. Relying on pitch decks, LinkedIn profiles, or scattered documents fails to provide a centralized, dynamic view of their startup’s story and progress. This makes it harder to impress investors, attract top talent, build trust with partners, and stand out in a highly competitive ecosystem. Without a structured, visually engaging portfolio, valuable opportunities may be lost, and maintaining consistent communication with stakeholders becomes time-consuming and inefficient.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04087"/>
                  </a:ext>
                </a:extLst>
              </a:tr>
              <a:tr h="375781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400" b="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089452"/>
                  </a:ext>
                </a:extLst>
              </a:tr>
              <a:tr h="375781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4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6788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43900" y="38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928" y="6373324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484988"/>
              </p:ext>
            </p:extLst>
          </p:nvPr>
        </p:nvGraphicFramePr>
        <p:xfrm>
          <a:off x="838200" y="1507807"/>
          <a:ext cx="7620000" cy="513683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20000">
                  <a:extLst>
                    <a:ext uri="{9D8B030D-6E8A-4147-A177-3AD203B41FA5}">
                      <a16:colId xmlns:a16="http://schemas.microsoft.com/office/drawing/2014/main" val="1561439831"/>
                    </a:ext>
                  </a:extLst>
                </a:gridCol>
              </a:tblGrid>
              <a:tr h="5136833">
                <a:tc>
                  <a:txBody>
                    <a:bodyPr/>
                    <a:lstStyle/>
                    <a:p>
                      <a:endParaRPr lang="en-US" sz="25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Centralized Profile – A single platform to present the founder’s journey, startup vision, and achievements.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Professional Branding – Builds trust and credibility with investors, partners, and accelerators.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Milestone Tracking – Showcases product progress, market traction, and growth metrics in one place.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&amp; Culture Highlight – Introduces the core team and company culture to attract talent.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Funding &amp; Partnership Ready – Makes it easy for investors and strategic partners to understand value and alignment.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5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76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2960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1AA94C-81B4-DC0A-1B29-7C4E7EBDD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42408"/>
              </p:ext>
            </p:extLst>
          </p:nvPr>
        </p:nvGraphicFramePr>
        <p:xfrm>
          <a:off x="990600" y="1752600"/>
          <a:ext cx="7315200" cy="466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526564719"/>
                    </a:ext>
                  </a:extLst>
                </a:gridCol>
              </a:tblGrid>
              <a:tr h="289560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Investors – looking to understand the founder’s background, vision, and credibility before investing.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Potential Co-Founders or Team Members – evaluating the founder’s skills, experience, and mission alignment.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Clients or Early Adopters – interested in the company’s offerings and the founder’s track record.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Mentors and Advisors – assessing the founder’s journey to provide guidance or partnerships.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 &amp; PR Teams – gathering founder information for articles, interviews, or features.</a:t>
                      </a:r>
                    </a:p>
                    <a:p>
                      <a:endParaRPr lang="en-IN" sz="25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2974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67600" y="83925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072385"/>
              </p:ext>
            </p:extLst>
          </p:nvPr>
        </p:nvGraphicFramePr>
        <p:xfrm>
          <a:off x="3810000" y="2133600"/>
          <a:ext cx="32004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395196028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 Code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888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01210"/>
              </p:ext>
            </p:extLst>
          </p:nvPr>
        </p:nvGraphicFramePr>
        <p:xfrm>
          <a:off x="762000" y="1295400"/>
          <a:ext cx="7391400" cy="5074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91400">
                  <a:extLst>
                    <a:ext uri="{9D8B030D-6E8A-4147-A177-3AD203B41FA5}">
                      <a16:colId xmlns:a16="http://schemas.microsoft.com/office/drawing/2014/main" val="2595074763"/>
                    </a:ext>
                  </a:extLst>
                </a:gridCol>
              </a:tblGrid>
              <a:tr h="507492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Header → Name, Title, Startup Logo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 Section → One-liner about who you are and what your startup does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About Me → Short background, vision, mission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Projects / Startup Info → Key products, achievements, milestones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→ Core members, advisors (optional)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 Plans / Roadmap → What’s next for the startup (attracts investors and collaborators)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→ Email, phone, LinkedIn, website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Footer → Social media links, copyright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5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1756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0527"/>
              </p:ext>
            </p:extLst>
          </p:nvPr>
        </p:nvGraphicFramePr>
        <p:xfrm>
          <a:off x="990600" y="1219200"/>
          <a:ext cx="8153400" cy="5425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451264192"/>
                    </a:ext>
                  </a:extLst>
                </a:gridCol>
              </a:tblGrid>
              <a:tr h="4815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 Navigation → Easy-to-use menu for smooth browsing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Responsive Design → Works on mobile, tablet, and desktop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Quick Intro Section → Highlights founder and startup at a glance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Projects &amp; Achievements Showcase → Displays products, milestones, and impact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Downloadable Pitch Deck / Resume → For investors or partners to access easily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&amp; Networking Tools → Email form, LinkedIn, Calendly links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5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Roadmap / Future Vision Section → Shows upcoming plans and goals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00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619</TotalTime>
  <Words>646</Words>
  <Application>Microsoft Office PowerPoint</Application>
  <PresentationFormat>Widescreen</PresentationFormat>
  <Paragraphs>78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GITHUB LINK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Rashvandh A</cp:lastModifiedBy>
  <cp:revision>37</cp:revision>
  <dcterms:created xsi:type="dcterms:W3CDTF">2024-03-29T15:07:22Z</dcterms:created>
  <dcterms:modified xsi:type="dcterms:W3CDTF">2025-09-10T16:28:23Z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