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10629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ola mundo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2020-10-07T04:58:25Z</dcterms:created>
  <dcterms:modified xsi:type="dcterms:W3CDTF">2020-10-07T04:58:25Z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