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ZomatoSalesAnalysis_17139516365710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0FAF01-0C1A-4157-B49F-F200983E09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Zomato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4172EA-6436-413C-9D6B-5B5D12CAD7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4/24/2024 9:43:51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A85558BD-2817-4DEE-9BDD-1F2F49255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76325"/>
            <a:ext cx="11938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o Dashboard" id="3" name="slide3">
            <a:extLst>
              <a:ext uri="{FF2B5EF4-FFF2-40B4-BE49-F238E27FC236}">
                <a16:creationId xmlns:a16="http://schemas.microsoft.com/office/drawing/2014/main" id="{A113449B-2E1B-40CE-82F9-D6F548492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76325"/>
            <a:ext cx="11938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 Dashboard " id="4" name="slide4">
            <a:extLst>
              <a:ext uri="{FF2B5EF4-FFF2-40B4-BE49-F238E27FC236}">
                <a16:creationId xmlns:a16="http://schemas.microsoft.com/office/drawing/2014/main" id="{6BC9BDC9-1DFD-4EC9-80B0-A295FC2333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76325"/>
            <a:ext cx="11938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mato Dashboard Group 4 " id="5" name="slide5">
            <a:extLst>
              <a:ext uri="{FF2B5EF4-FFF2-40B4-BE49-F238E27FC236}">
                <a16:creationId xmlns:a16="http://schemas.microsoft.com/office/drawing/2014/main" id="{ED7FBF61-5AB9-4D40-B201-F899F28F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76325"/>
            <a:ext cx="11938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2024-04-24T09:43:51Z</dcterms:created>
  <dcterms:modified xsi:type="dcterms:W3CDTF">2024-04-24T09:43:51Z</dcterms:modified>
</cp:coreProperties>
</file>