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orben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01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7349" y="548640"/>
            <a:ext cx="695801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E-Commerce Sales Dashboard using Power BI</a:t>
            </a:r>
            <a:endParaRPr lang="en-US" sz="2500" dirty="0"/>
          </a:p>
        </p:txBody>
      </p:sp>
      <p:sp>
        <p:nvSpPr>
          <p:cNvPr id="3" name="Text 1"/>
          <p:cNvSpPr/>
          <p:nvPr/>
        </p:nvSpPr>
        <p:spPr>
          <a:xfrm>
            <a:off x="697349" y="1212413"/>
            <a:ext cx="13235702" cy="207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This presentation highlights my data analyst internship project.</a:t>
            </a:r>
            <a:endParaRPr lang="en-US" sz="10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9" y="1565196"/>
            <a:ext cx="9066728" cy="496502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7349" y="6724412"/>
            <a:ext cx="3755231" cy="2024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Presented by :  Rasika Mahindrakar</a:t>
            </a:r>
            <a:endParaRPr lang="en-US" sz="1250" dirty="0"/>
          </a:p>
        </p:txBody>
      </p:sp>
      <p:sp>
        <p:nvSpPr>
          <p:cNvPr id="6" name="Text 3"/>
          <p:cNvSpPr/>
          <p:nvPr/>
        </p:nvSpPr>
        <p:spPr>
          <a:xfrm>
            <a:off x="697349" y="7121009"/>
            <a:ext cx="13235702" cy="207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Date: 30-05-2025</a:t>
            </a:r>
            <a:endParaRPr lang="en-US" sz="1000" dirty="0"/>
          </a:p>
        </p:txBody>
      </p:sp>
      <p:sp>
        <p:nvSpPr>
          <p:cNvPr id="7" name="Text 4"/>
          <p:cNvSpPr/>
          <p:nvPr/>
        </p:nvSpPr>
        <p:spPr>
          <a:xfrm>
            <a:off x="697349" y="7473791"/>
            <a:ext cx="13235702" cy="207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093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8717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/>
            </a:pPr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914299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949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Analyze Sales Data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44007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Visualize e-commerce sales data effectively.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38717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/>
            </a:pPr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63" y="3914299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73008" y="3949660"/>
            <a:ext cx="28588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Uncover Key Insights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973008" y="444007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Gain actionable insights for business growth.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77995" y="38717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/>
            </a:pPr>
            <a:endParaRPr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065" y="3914299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415111" y="3949660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Build Interactive Dashboard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0415111" y="479440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Support data-driven decision-making processes.</a:t>
            </a: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A8CF0-4E06-9287-D096-312C0F1EF9D5}"/>
              </a:ext>
            </a:extLst>
          </p:cNvPr>
          <p:cNvSpPr txBox="1"/>
          <p:nvPr/>
        </p:nvSpPr>
        <p:spPr>
          <a:xfrm>
            <a:off x="625195" y="1858626"/>
            <a:ext cx="7230130" cy="79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Dashboard Features</a:t>
            </a:r>
            <a:endParaRPr lang="en-US" sz="445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60084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  <a:spcBef>
                <a:spcPts val="600"/>
              </a:spcBef>
              <a:spcAft>
                <a:spcPts val="600"/>
              </a:spcAft>
              <a:defRPr sz="1800"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Key Insights and KPIs</a:t>
            </a:r>
            <a:endParaRPr lang="en-US" sz="4450" dirty="0"/>
          </a:p>
          <a:p>
            <a:pPr marL="0" indent="0" algn="l">
              <a:lnSpc>
                <a:spcPts val="55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Key Columns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SzPct val="100000"/>
              <a:buChar char="•"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Amount, AOV, Category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SzPct val="100000"/>
              <a:buChar char="•"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Sub-Category, Order ID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SzPct val="100000"/>
              <a:buChar char="•"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Order Date, Customer Name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Additional Data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SzPct val="100000"/>
              <a:buChar char="•"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Quantity, Profit, City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SzPct val="100000"/>
              <a:buChar char="•"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State, Payment Mode, ID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SzPct val="100000"/>
              <a:buChar char="•"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Source: E-commerce sales dataset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43827"/>
            <a:ext cx="58414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  <a:spcBef>
                <a:spcPts val="600"/>
              </a:spcBef>
              <a:spcAft>
                <a:spcPts val="600"/>
              </a:spcAft>
              <a:defRPr sz="1800"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Key Insights and KPIs</a:t>
            </a:r>
            <a:endParaRPr lang="en-US" sz="4450" dirty="0"/>
          </a:p>
          <a:p>
            <a:pPr marL="0" indent="0" algn="l">
              <a:lnSpc>
                <a:spcPts val="55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19582"/>
            <a:ext cx="63512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2116931" y="4351377"/>
            <a:ext cx="37049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Key Performance Indicators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841796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Calculated using DAX measures.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548518" y="3210052"/>
            <a:ext cx="63513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9243298" y="43513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Trend Analyses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485221" y="4841796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Monthly sales and profit trends tracked.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45984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Identified top-selling products and high-performing categories. Key metrics include Total Sales, Total Profit, Quantity Sold, and Average Order Value (AOV).</a:t>
            </a:r>
            <a:endParaRPr lang="en-US" sz="17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9195A-CA04-9BB1-5F28-EB578532F55F}"/>
              </a:ext>
            </a:extLst>
          </p:cNvPr>
          <p:cNvSpPr txBox="1"/>
          <p:nvPr/>
        </p:nvSpPr>
        <p:spPr>
          <a:xfrm>
            <a:off x="-412596" y="3162351"/>
            <a:ext cx="7315200" cy="881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5</a:t>
            </a:r>
            <a:endParaRPr lang="en-US" sz="5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979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  <a:spcBef>
                <a:spcPts val="600"/>
              </a:spcBef>
              <a:spcAft>
                <a:spcPts val="600"/>
              </a:spcAft>
              <a:defRPr sz="1800"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Dashboard Features</a:t>
            </a:r>
            <a:endParaRPr lang="en-US" sz="4450" dirty="0"/>
          </a:p>
          <a:p>
            <a:pPr marL="0" indent="0" algn="l">
              <a:lnSpc>
                <a:spcPts val="55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9999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87579" y="2895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Interactive Filters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87579" y="3385423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Quarter, State, and Category slicers.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241602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87579" y="4336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Diverse Charts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87579" y="4827032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Line, Bar, Donut, and Column charts.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683210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87579" y="5778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KPI Cards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587579" y="6268641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Display Total Profit, Quantity, and AOV.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0734"/>
            <a:ext cx="65111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  <a:spcBef>
                <a:spcPts val="600"/>
              </a:spcBef>
              <a:spcAft>
                <a:spcPts val="600"/>
              </a:spcAft>
              <a:defRPr sz="1800"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Tools &amp; Techniques Used</a:t>
            </a:r>
            <a:endParaRPr lang="en-US" sz="4450" dirty="0"/>
          </a:p>
          <a:p>
            <a:pPr marL="0" indent="0" algn="l">
              <a:lnSpc>
                <a:spcPts val="55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23141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4470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Power BI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960977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Primary visualization tool.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3223141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4470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Power Query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68171" y="4960977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For data transformation.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3223141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470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DAX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960977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Data Analysis Expressions.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58058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Applied skills in data modeling, cleaning, custom visualizations, and dashboard design.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961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  <a:spcBef>
                <a:spcPts val="600"/>
              </a:spcBef>
              <a:spcAft>
                <a:spcPts val="600"/>
              </a:spcAft>
              <a:defRPr sz="1800"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Learnings</a:t>
            </a:r>
            <a:endParaRPr lang="en-US" sz="4450" dirty="0"/>
          </a:p>
          <a:p>
            <a:pPr marL="0" indent="0" algn="l">
              <a:lnSpc>
                <a:spcPts val="55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12025"/>
            <a:ext cx="1630323" cy="1306949"/>
          </a:xfrm>
          <a:prstGeom prst="roundRect">
            <a:avLst>
              <a:gd name="adj" fmla="val 728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/>
            </a:pPr>
            <a:endParaRPr/>
          </a:p>
        </p:txBody>
      </p:sp>
      <p:sp>
        <p:nvSpPr>
          <p:cNvPr id="4" name="Text 2"/>
          <p:cNvSpPr/>
          <p:nvPr/>
        </p:nvSpPr>
        <p:spPr>
          <a:xfrm>
            <a:off x="1449467" y="236612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2650927" y="21388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Data Integration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2650927" y="2629257"/>
            <a:ext cx="32831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Connecting and joining tables.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537460" y="3203734"/>
            <a:ext cx="11185803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  <p:txBody>
          <a:bodyPr/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/>
            </a:pPr>
            <a:endParaRPr/>
          </a:p>
        </p:txBody>
      </p:sp>
      <p:sp>
        <p:nvSpPr>
          <p:cNvPr id="8" name="Shape 6"/>
          <p:cNvSpPr/>
          <p:nvPr/>
        </p:nvSpPr>
        <p:spPr>
          <a:xfrm>
            <a:off x="793790" y="3332321"/>
            <a:ext cx="3260646" cy="1306949"/>
          </a:xfrm>
          <a:prstGeom prst="roundRect">
            <a:avLst>
              <a:gd name="adj" fmla="val 728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/>
            </a:pPr>
            <a:endParaRPr/>
          </a:p>
        </p:txBody>
      </p:sp>
      <p:sp>
        <p:nvSpPr>
          <p:cNvPr id="9" name="Text 7"/>
          <p:cNvSpPr/>
          <p:nvPr/>
        </p:nvSpPr>
        <p:spPr>
          <a:xfrm>
            <a:off x="2264569" y="378642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4281249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Interactive Analysis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4281249" y="4049554"/>
            <a:ext cx="3141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Using parameters and filters.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4167783" y="4624030"/>
            <a:ext cx="9555480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  <p:txBody>
          <a:bodyPr/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/>
            </a:pPr>
            <a:endParaRPr/>
          </a:p>
        </p:txBody>
      </p:sp>
      <p:sp>
        <p:nvSpPr>
          <p:cNvPr id="13" name="Shape 11"/>
          <p:cNvSpPr/>
          <p:nvPr/>
        </p:nvSpPr>
        <p:spPr>
          <a:xfrm>
            <a:off x="793790" y="4752618"/>
            <a:ext cx="4890968" cy="1306949"/>
          </a:xfrm>
          <a:prstGeom prst="roundRect">
            <a:avLst>
              <a:gd name="adj" fmla="val 728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/>
            </a:pPr>
            <a:endParaRPr/>
          </a:p>
        </p:txBody>
      </p:sp>
      <p:sp>
        <p:nvSpPr>
          <p:cNvPr id="14" name="Text 12"/>
          <p:cNvSpPr/>
          <p:nvPr/>
        </p:nvSpPr>
        <p:spPr>
          <a:xfrm>
            <a:off x="3079790" y="520672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5911572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Data Storytelling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5911572" y="5469850"/>
            <a:ext cx="3903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Communicating insights effectively.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5798106" y="6044327"/>
            <a:ext cx="7925157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  <p:txBody>
          <a:bodyPr/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/>
            </a:pPr>
            <a:endParaRPr/>
          </a:p>
        </p:txBody>
      </p:sp>
      <p:sp>
        <p:nvSpPr>
          <p:cNvPr id="18" name="Shape 16"/>
          <p:cNvSpPr/>
          <p:nvPr/>
        </p:nvSpPr>
        <p:spPr>
          <a:xfrm>
            <a:off x="793790" y="6172914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/>
            </a:pPr>
            <a:endParaRPr/>
          </a:p>
        </p:txBody>
      </p:sp>
      <p:sp>
        <p:nvSpPr>
          <p:cNvPr id="19" name="Text 17"/>
          <p:cNvSpPr/>
          <p:nvPr/>
        </p:nvSpPr>
        <p:spPr>
          <a:xfrm>
            <a:off x="3895011" y="662701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4</a:t>
            </a:r>
            <a:endParaRPr lang="en-US" sz="2500" dirty="0"/>
          </a:p>
        </p:txBody>
      </p:sp>
      <p:sp>
        <p:nvSpPr>
          <p:cNvPr id="20" name="Text 18"/>
          <p:cNvSpPr/>
          <p:nvPr/>
        </p:nvSpPr>
        <p:spPr>
          <a:xfrm>
            <a:off x="7542014" y="63997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Design Principles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7542014" y="6890147"/>
            <a:ext cx="374142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Balancing aesthetics and usability.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3774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  <a:spcBef>
                <a:spcPts val="600"/>
              </a:spcBef>
              <a:spcAft>
                <a:spcPts val="600"/>
              </a:spcAft>
              <a:defRPr sz="1800"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Dashboard Preview</a:t>
            </a:r>
            <a:endParaRPr lang="en-US" sz="4450" dirty="0"/>
          </a:p>
          <a:p>
            <a:pPr marL="0" indent="0" algn="l">
              <a:lnSpc>
                <a:spcPts val="55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526" y="2685812"/>
            <a:ext cx="6209228" cy="340233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412273" y="6489263"/>
            <a:ext cx="104243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This preview showcases the final interactive Power BI dashboard, ready for stakeholder use.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  <a:spcBef>
                <a:spcPts val="600"/>
              </a:spcBef>
              <a:spcAft>
                <a:spcPts val="600"/>
              </a:spcAft>
              <a:defRPr sz="1800"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Conclusion</a:t>
            </a:r>
            <a:endParaRPr lang="en-US" sz="4450" dirty="0"/>
          </a:p>
          <a:p>
            <a:pPr marL="0" indent="0" algn="l">
              <a:lnSpc>
                <a:spcPts val="55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Enhanced Skills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Strengthened data analysis and visualization.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11" y="420909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952274"/>
            <a:ext cx="29743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Interactive Dashboard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442692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Delivered for business stakeholders.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07" y="3258026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223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Corben" pitchFamily="34" charset="-122"/>
                <a:cs typeface="Corben" pitchFamily="34" charset="-120"/>
              </a:rPr>
              <a:t>Data Storytelling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71380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spcBef>
                <a:spcPts val="600"/>
              </a:spcBef>
              <a:spcAft>
                <a:spcPts val="600"/>
              </a:spcAft>
              <a:buNone/>
              <a:defRPr sz="1800"/>
            </a:pPr>
            <a:r>
              <a:rPr lang="en-US" sz="1800" dirty="0">
                <a:solidFill>
                  <a:srgbClr val="000000"/>
                </a:solidFill>
                <a:latin typeface="Calibri" pitchFamily="34" charset="0"/>
                <a:ea typeface="Nobile" pitchFamily="34" charset="-122"/>
                <a:cs typeface="Nobile" pitchFamily="34" charset="-120"/>
              </a:rPr>
              <a:t>Demonstrated Power BI's capabilities.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533" y="5984200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291</Words>
  <Application>Microsoft Office PowerPoint</Application>
  <PresentationFormat>Custom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Corben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Lohit Mahindrakar</cp:lastModifiedBy>
  <cp:revision>2</cp:revision>
  <dcterms:created xsi:type="dcterms:W3CDTF">2025-05-30T05:48:17Z</dcterms:created>
  <dcterms:modified xsi:type="dcterms:W3CDTF">2025-05-30T06:52:40Z</dcterms:modified>
</cp:coreProperties>
</file>