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Google Sans Medium" panose="020B0604020202020204" charset="0"/>
      <p:regular r:id="rId34"/>
      <p:bold r:id="rId35"/>
      <p:italic r:id="rId36"/>
      <p:boldItalic r:id="rId37"/>
    </p:embeddedFont>
    <p:embeddedFont>
      <p:font typeface="Myanmar Text" panose="020B0502040204020203" pitchFamily="34" charset="0"/>
      <p:regular r:id="rId38"/>
      <p:bold r:id="rId39"/>
    </p:embeddedFont>
    <p:embeddedFont>
      <p:font typeface="Open Sans" panose="020B0606030504020204" pitchFamily="34" charset="0"/>
      <p:regular r:id="rId40"/>
      <p:bold r:id="rId41"/>
      <p:italic r:id="rId42"/>
      <p:boldItalic r:id="rId43"/>
    </p:embeddedFont>
    <p:embeddedFont>
      <p:font typeface="Open Sans SemiBold" panose="020B0706030804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D99DD6E-2C89-42A9-9C11-5F255B9CD3A5}">
          <p14:sldIdLst>
            <p14:sldId id="256"/>
            <p14:sldId id="257"/>
            <p14:sldId id="258"/>
            <p14:sldId id="259"/>
            <p14:sldId id="260"/>
            <p14:sldId id="261"/>
            <p14:sldId id="262"/>
            <p14:sldId id="263"/>
          </p14:sldIdLst>
        </p14:section>
        <p14:section name="Untitled Section" id="{61D0F017-6787-4C7B-9173-854D5D85340E}">
          <p14:sldIdLst>
            <p14:sldId id="264"/>
            <p14:sldId id="265"/>
            <p14:sldId id="266"/>
            <p14:sldId id="267"/>
            <p14:sldId id="268"/>
            <p14:sldId id="269"/>
            <p14:sldId id="270"/>
            <p14:sldId id="271"/>
            <p14:sldId id="272"/>
            <p14:sldId id="273"/>
            <p14:sldId id="274"/>
            <p14:sldId id="275"/>
            <p14:sldId id="276"/>
            <p14:sldId id="277"/>
            <p14:sldId id="278"/>
            <p14:sldId id="279"/>
            <p14:sldId id="280"/>
            <p14:sldId id="28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A858B4-C04A-42C8-8816-757FAD9D9E5F}" v="38" dt="2022-08-03T13:59:43.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54" y="10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openxmlformats.org/officeDocument/2006/relationships/font" Target="fonts/font15.fntdata"/><Relationship Id="rId52"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8.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T Sey" userId="9603260e3c723533" providerId="LiveId" clId="{F7A858B4-C04A-42C8-8816-757FAD9D9E5F}"/>
    <pc:docChg chg="undo custSel modSld addSection">
      <pc:chgData name="BT Sey" userId="9603260e3c723533" providerId="LiveId" clId="{F7A858B4-C04A-42C8-8816-757FAD9D9E5F}" dt="2022-08-22T08:52:36.845" v="5565" actId="20577"/>
      <pc:docMkLst>
        <pc:docMk/>
      </pc:docMkLst>
      <pc:sldChg chg="modSp mod">
        <pc:chgData name="BT Sey" userId="9603260e3c723533" providerId="LiveId" clId="{F7A858B4-C04A-42C8-8816-757FAD9D9E5F}" dt="2022-08-02T12:30:15.402" v="82" actId="14100"/>
        <pc:sldMkLst>
          <pc:docMk/>
          <pc:sldMk cId="0" sldId="256"/>
        </pc:sldMkLst>
        <pc:spChg chg="mod">
          <ac:chgData name="BT Sey" userId="9603260e3c723533" providerId="LiveId" clId="{F7A858B4-C04A-42C8-8816-757FAD9D9E5F}" dt="2022-08-02T12:29:58.520" v="59" actId="1076"/>
          <ac:spMkLst>
            <pc:docMk/>
            <pc:sldMk cId="0" sldId="256"/>
            <ac:spMk id="144" creationId="{00000000-0000-0000-0000-000000000000}"/>
          </ac:spMkLst>
        </pc:spChg>
        <pc:spChg chg="mod">
          <ac:chgData name="BT Sey" userId="9603260e3c723533" providerId="LiveId" clId="{F7A858B4-C04A-42C8-8816-757FAD9D9E5F}" dt="2022-08-02T12:30:15.402" v="82" actId="14100"/>
          <ac:spMkLst>
            <pc:docMk/>
            <pc:sldMk cId="0" sldId="256"/>
            <ac:spMk id="145" creationId="{00000000-0000-0000-0000-000000000000}"/>
          </ac:spMkLst>
        </pc:spChg>
      </pc:sldChg>
      <pc:sldChg chg="addSp delSp modSp mod">
        <pc:chgData name="BT Sey" userId="9603260e3c723533" providerId="LiveId" clId="{F7A858B4-C04A-42C8-8816-757FAD9D9E5F}" dt="2022-08-03T13:01:38.896" v="5152" actId="1076"/>
        <pc:sldMkLst>
          <pc:docMk/>
          <pc:sldMk cId="0" sldId="257"/>
        </pc:sldMkLst>
        <pc:spChg chg="del">
          <ac:chgData name="BT Sey" userId="9603260e3c723533" providerId="LiveId" clId="{F7A858B4-C04A-42C8-8816-757FAD9D9E5F}" dt="2022-08-02T12:36:37.424" v="379" actId="478"/>
          <ac:spMkLst>
            <pc:docMk/>
            <pc:sldMk cId="0" sldId="257"/>
            <ac:spMk id="151" creationId="{00000000-0000-0000-0000-000000000000}"/>
          </ac:spMkLst>
        </pc:spChg>
        <pc:spChg chg="mod">
          <ac:chgData name="BT Sey" userId="9603260e3c723533" providerId="LiveId" clId="{F7A858B4-C04A-42C8-8816-757FAD9D9E5F}" dt="2022-08-02T12:33:33.477" v="343" actId="20577"/>
          <ac:spMkLst>
            <pc:docMk/>
            <pc:sldMk cId="0" sldId="257"/>
            <ac:spMk id="152" creationId="{00000000-0000-0000-0000-000000000000}"/>
          </ac:spMkLst>
        </pc:spChg>
        <pc:spChg chg="mod">
          <ac:chgData name="BT Sey" userId="9603260e3c723533" providerId="LiveId" clId="{F7A858B4-C04A-42C8-8816-757FAD9D9E5F}" dt="2022-08-02T12:34:14.212" v="371" actId="20577"/>
          <ac:spMkLst>
            <pc:docMk/>
            <pc:sldMk cId="0" sldId="257"/>
            <ac:spMk id="155" creationId="{00000000-0000-0000-0000-000000000000}"/>
          </ac:spMkLst>
        </pc:spChg>
        <pc:spChg chg="del">
          <ac:chgData name="BT Sey" userId="9603260e3c723533" providerId="LiveId" clId="{F7A858B4-C04A-42C8-8816-757FAD9D9E5F}" dt="2022-08-03T12:59:28.996" v="5146" actId="478"/>
          <ac:spMkLst>
            <pc:docMk/>
            <pc:sldMk cId="0" sldId="257"/>
            <ac:spMk id="159" creationId="{00000000-0000-0000-0000-000000000000}"/>
          </ac:spMkLst>
        </pc:spChg>
        <pc:picChg chg="add del mod">
          <ac:chgData name="BT Sey" userId="9603260e3c723533" providerId="LiveId" clId="{F7A858B4-C04A-42C8-8816-757FAD9D9E5F}" dt="2022-08-03T12:59:25.722" v="5145" actId="478"/>
          <ac:picMkLst>
            <pc:docMk/>
            <pc:sldMk cId="0" sldId="257"/>
            <ac:picMk id="3" creationId="{2869C1E1-E83F-33EC-333E-46A4670B4563}"/>
          </ac:picMkLst>
        </pc:picChg>
        <pc:picChg chg="add mod">
          <ac:chgData name="BT Sey" userId="9603260e3c723533" providerId="LiveId" clId="{F7A858B4-C04A-42C8-8816-757FAD9D9E5F}" dt="2022-08-03T13:01:38.896" v="5152" actId="1076"/>
          <ac:picMkLst>
            <pc:docMk/>
            <pc:sldMk cId="0" sldId="257"/>
            <ac:picMk id="4" creationId="{E2930D35-4F8D-A263-E779-00C325A005AD}"/>
          </ac:picMkLst>
        </pc:picChg>
      </pc:sldChg>
      <pc:sldChg chg="modSp mod">
        <pc:chgData name="BT Sey" userId="9603260e3c723533" providerId="LiveId" clId="{F7A858B4-C04A-42C8-8816-757FAD9D9E5F}" dt="2022-08-02T12:40:16.252" v="634" actId="20577"/>
        <pc:sldMkLst>
          <pc:docMk/>
          <pc:sldMk cId="0" sldId="258"/>
        </pc:sldMkLst>
        <pc:spChg chg="mod">
          <ac:chgData name="BT Sey" userId="9603260e3c723533" providerId="LiveId" clId="{F7A858B4-C04A-42C8-8816-757FAD9D9E5F}" dt="2022-08-02T12:38:17.845" v="483" actId="20577"/>
          <ac:spMkLst>
            <pc:docMk/>
            <pc:sldMk cId="0" sldId="258"/>
            <ac:spMk id="164" creationId="{00000000-0000-0000-0000-000000000000}"/>
          </ac:spMkLst>
        </pc:spChg>
        <pc:spChg chg="mod">
          <ac:chgData name="BT Sey" userId="9603260e3c723533" providerId="LiveId" clId="{F7A858B4-C04A-42C8-8816-757FAD9D9E5F}" dt="2022-08-02T12:40:16.252" v="634" actId="20577"/>
          <ac:spMkLst>
            <pc:docMk/>
            <pc:sldMk cId="0" sldId="258"/>
            <ac:spMk id="167" creationId="{00000000-0000-0000-0000-000000000000}"/>
          </ac:spMkLst>
        </pc:spChg>
      </pc:sldChg>
      <pc:sldChg chg="modSp mod">
        <pc:chgData name="BT Sey" userId="9603260e3c723533" providerId="LiveId" clId="{F7A858B4-C04A-42C8-8816-757FAD9D9E5F}" dt="2022-08-19T16:21:19.975" v="5521" actId="1037"/>
        <pc:sldMkLst>
          <pc:docMk/>
          <pc:sldMk cId="0" sldId="259"/>
        </pc:sldMkLst>
        <pc:spChg chg="mod">
          <ac:chgData name="BT Sey" userId="9603260e3c723533" providerId="LiveId" clId="{F7A858B4-C04A-42C8-8816-757FAD9D9E5F}" dt="2022-08-02T12:41:34.540" v="713" actId="20577"/>
          <ac:spMkLst>
            <pc:docMk/>
            <pc:sldMk cId="0" sldId="259"/>
            <ac:spMk id="175" creationId="{00000000-0000-0000-0000-000000000000}"/>
          </ac:spMkLst>
        </pc:spChg>
        <pc:spChg chg="mod">
          <ac:chgData name="BT Sey" userId="9603260e3c723533" providerId="LiveId" clId="{F7A858B4-C04A-42C8-8816-757FAD9D9E5F}" dt="2022-08-19T16:21:19.975" v="5521" actId="1037"/>
          <ac:spMkLst>
            <pc:docMk/>
            <pc:sldMk cId="0" sldId="259"/>
            <ac:spMk id="178" creationId="{00000000-0000-0000-0000-000000000000}"/>
          </ac:spMkLst>
        </pc:spChg>
      </pc:sldChg>
      <pc:sldChg chg="modSp mod">
        <pc:chgData name="BT Sey" userId="9603260e3c723533" providerId="LiveId" clId="{F7A858B4-C04A-42C8-8816-757FAD9D9E5F}" dt="2022-08-02T12:48:37.132" v="1066" actId="20577"/>
        <pc:sldMkLst>
          <pc:docMk/>
          <pc:sldMk cId="0" sldId="261"/>
        </pc:sldMkLst>
        <pc:spChg chg="mod">
          <ac:chgData name="BT Sey" userId="9603260e3c723533" providerId="LiveId" clId="{F7A858B4-C04A-42C8-8816-757FAD9D9E5F}" dt="2022-08-02T12:48:37.132" v="1066" actId="20577"/>
          <ac:spMkLst>
            <pc:docMk/>
            <pc:sldMk cId="0" sldId="261"/>
            <ac:spMk id="195" creationId="{00000000-0000-0000-0000-000000000000}"/>
          </ac:spMkLst>
        </pc:spChg>
      </pc:sldChg>
      <pc:sldChg chg="delSp modSp mod">
        <pc:chgData name="BT Sey" userId="9603260e3c723533" providerId="LiveId" clId="{F7A858B4-C04A-42C8-8816-757FAD9D9E5F}" dt="2022-08-19T16:23:21.153" v="5523" actId="1076"/>
        <pc:sldMkLst>
          <pc:docMk/>
          <pc:sldMk cId="0" sldId="262"/>
        </pc:sldMkLst>
        <pc:spChg chg="mod">
          <ac:chgData name="BT Sey" userId="9603260e3c723533" providerId="LiveId" clId="{F7A858B4-C04A-42C8-8816-757FAD9D9E5F}" dt="2022-08-19T16:23:21.153" v="5523" actId="1076"/>
          <ac:spMkLst>
            <pc:docMk/>
            <pc:sldMk cId="0" sldId="262"/>
            <ac:spMk id="203" creationId="{00000000-0000-0000-0000-000000000000}"/>
          </ac:spMkLst>
        </pc:spChg>
        <pc:spChg chg="mod">
          <ac:chgData name="BT Sey" userId="9603260e3c723533" providerId="LiveId" clId="{F7A858B4-C04A-42C8-8816-757FAD9D9E5F}" dt="2022-08-02T14:30:53.938" v="1486" actId="108"/>
          <ac:spMkLst>
            <pc:docMk/>
            <pc:sldMk cId="0" sldId="262"/>
            <ac:spMk id="204" creationId="{00000000-0000-0000-0000-000000000000}"/>
          </ac:spMkLst>
        </pc:spChg>
        <pc:spChg chg="mod">
          <ac:chgData name="BT Sey" userId="9603260e3c723533" providerId="LiveId" clId="{F7A858B4-C04A-42C8-8816-757FAD9D9E5F}" dt="2022-08-02T14:29:54.222" v="1473" actId="1076"/>
          <ac:spMkLst>
            <pc:docMk/>
            <pc:sldMk cId="0" sldId="262"/>
            <ac:spMk id="205" creationId="{00000000-0000-0000-0000-000000000000}"/>
          </ac:spMkLst>
        </pc:spChg>
        <pc:spChg chg="mod">
          <ac:chgData name="BT Sey" userId="9603260e3c723533" providerId="LiveId" clId="{F7A858B4-C04A-42C8-8816-757FAD9D9E5F}" dt="2022-08-02T14:30:00.001" v="1474" actId="1076"/>
          <ac:spMkLst>
            <pc:docMk/>
            <pc:sldMk cId="0" sldId="262"/>
            <ac:spMk id="206" creationId="{00000000-0000-0000-0000-000000000000}"/>
          </ac:spMkLst>
        </pc:spChg>
        <pc:spChg chg="del mod">
          <ac:chgData name="BT Sey" userId="9603260e3c723533" providerId="LiveId" clId="{F7A858B4-C04A-42C8-8816-757FAD9D9E5F}" dt="2022-08-02T14:29:41.192" v="1469" actId="478"/>
          <ac:spMkLst>
            <pc:docMk/>
            <pc:sldMk cId="0" sldId="262"/>
            <ac:spMk id="207" creationId="{00000000-0000-0000-0000-000000000000}"/>
          </ac:spMkLst>
        </pc:spChg>
        <pc:spChg chg="del mod">
          <ac:chgData name="BT Sey" userId="9603260e3c723533" providerId="LiveId" clId="{F7A858B4-C04A-42C8-8816-757FAD9D9E5F}" dt="2022-08-02T14:29:41.196" v="1471"/>
          <ac:spMkLst>
            <pc:docMk/>
            <pc:sldMk cId="0" sldId="262"/>
            <ac:spMk id="208" creationId="{00000000-0000-0000-0000-000000000000}"/>
          </ac:spMkLst>
        </pc:spChg>
        <pc:spChg chg="mod">
          <ac:chgData name="BT Sey" userId="9603260e3c723533" providerId="LiveId" clId="{F7A858B4-C04A-42C8-8816-757FAD9D9E5F}" dt="2022-08-02T14:30:19.392" v="1478" actId="1076"/>
          <ac:spMkLst>
            <pc:docMk/>
            <pc:sldMk cId="0" sldId="262"/>
            <ac:spMk id="209" creationId="{00000000-0000-0000-0000-000000000000}"/>
          </ac:spMkLst>
        </pc:spChg>
        <pc:spChg chg="mod">
          <ac:chgData name="BT Sey" userId="9603260e3c723533" providerId="LiveId" clId="{F7A858B4-C04A-42C8-8816-757FAD9D9E5F}" dt="2022-08-02T14:30:41.699" v="1485" actId="20577"/>
          <ac:spMkLst>
            <pc:docMk/>
            <pc:sldMk cId="0" sldId="262"/>
            <ac:spMk id="210" creationId="{00000000-0000-0000-0000-000000000000}"/>
          </ac:spMkLst>
        </pc:spChg>
        <pc:spChg chg="mod">
          <ac:chgData name="BT Sey" userId="9603260e3c723533" providerId="LiveId" clId="{F7A858B4-C04A-42C8-8816-757FAD9D9E5F}" dt="2022-08-02T14:29:45.175" v="1472" actId="1076"/>
          <ac:spMkLst>
            <pc:docMk/>
            <pc:sldMk cId="0" sldId="262"/>
            <ac:spMk id="212" creationId="{00000000-0000-0000-0000-000000000000}"/>
          </ac:spMkLst>
        </pc:spChg>
        <pc:spChg chg="del">
          <ac:chgData name="BT Sey" userId="9603260e3c723533" providerId="LiveId" clId="{F7A858B4-C04A-42C8-8816-757FAD9D9E5F}" dt="2022-08-02T14:29:20.970" v="1361" actId="478"/>
          <ac:spMkLst>
            <pc:docMk/>
            <pc:sldMk cId="0" sldId="262"/>
            <ac:spMk id="213" creationId="{00000000-0000-0000-0000-000000000000}"/>
          </ac:spMkLst>
        </pc:spChg>
        <pc:spChg chg="mod">
          <ac:chgData name="BT Sey" userId="9603260e3c723533" providerId="LiveId" clId="{F7A858B4-C04A-42C8-8816-757FAD9D9E5F}" dt="2022-08-02T14:30:14.626" v="1477" actId="1076"/>
          <ac:spMkLst>
            <pc:docMk/>
            <pc:sldMk cId="0" sldId="262"/>
            <ac:spMk id="214" creationId="{00000000-0000-0000-0000-000000000000}"/>
          </ac:spMkLst>
        </pc:spChg>
      </pc:sldChg>
      <pc:sldChg chg="addSp delSp modSp mod">
        <pc:chgData name="BT Sey" userId="9603260e3c723533" providerId="LiveId" clId="{F7A858B4-C04A-42C8-8816-757FAD9D9E5F}" dt="2022-08-19T16:32:20.585" v="5527" actId="1076"/>
        <pc:sldMkLst>
          <pc:docMk/>
          <pc:sldMk cId="0" sldId="263"/>
        </pc:sldMkLst>
        <pc:spChg chg="add del mod">
          <ac:chgData name="BT Sey" userId="9603260e3c723533" providerId="LiveId" clId="{F7A858B4-C04A-42C8-8816-757FAD9D9E5F}" dt="2022-08-02T14:38:57.805" v="2127" actId="478"/>
          <ac:spMkLst>
            <pc:docMk/>
            <pc:sldMk cId="0" sldId="263"/>
            <ac:spMk id="5" creationId="{F4BCF1B8-49F3-6265-62F0-E57B486727EB}"/>
          </ac:spMkLst>
        </pc:spChg>
        <pc:spChg chg="add del mod">
          <ac:chgData name="BT Sey" userId="9603260e3c723533" providerId="LiveId" clId="{F7A858B4-C04A-42C8-8816-757FAD9D9E5F}" dt="2022-08-02T14:38:57.805" v="2127" actId="478"/>
          <ac:spMkLst>
            <pc:docMk/>
            <pc:sldMk cId="0" sldId="263"/>
            <ac:spMk id="6" creationId="{EE38F36E-CBE3-34A5-7DF3-D20260D4018C}"/>
          </ac:spMkLst>
        </pc:spChg>
        <pc:spChg chg="add del mod">
          <ac:chgData name="BT Sey" userId="9603260e3c723533" providerId="LiveId" clId="{F7A858B4-C04A-42C8-8816-757FAD9D9E5F}" dt="2022-08-02T14:38:57.805" v="2127" actId="478"/>
          <ac:spMkLst>
            <pc:docMk/>
            <pc:sldMk cId="0" sldId="263"/>
            <ac:spMk id="7" creationId="{6D302C2F-F16B-9AE6-773C-71600A04CE5E}"/>
          </ac:spMkLst>
        </pc:spChg>
        <pc:spChg chg="add del mod">
          <ac:chgData name="BT Sey" userId="9603260e3c723533" providerId="LiveId" clId="{F7A858B4-C04A-42C8-8816-757FAD9D9E5F}" dt="2022-08-02T14:38:57.805" v="2127" actId="478"/>
          <ac:spMkLst>
            <pc:docMk/>
            <pc:sldMk cId="0" sldId="263"/>
            <ac:spMk id="8" creationId="{8FCAF2BA-C18A-A685-0997-3101C3C2031E}"/>
          </ac:spMkLst>
        </pc:spChg>
        <pc:spChg chg="add del mod">
          <ac:chgData name="BT Sey" userId="9603260e3c723533" providerId="LiveId" clId="{F7A858B4-C04A-42C8-8816-757FAD9D9E5F}" dt="2022-08-02T14:38:57.805" v="2127" actId="478"/>
          <ac:spMkLst>
            <pc:docMk/>
            <pc:sldMk cId="0" sldId="263"/>
            <ac:spMk id="9" creationId="{125767FD-9986-9600-A185-5A7ED20D5C00}"/>
          </ac:spMkLst>
        </pc:spChg>
        <pc:spChg chg="add del mod">
          <ac:chgData name="BT Sey" userId="9603260e3c723533" providerId="LiveId" clId="{F7A858B4-C04A-42C8-8816-757FAD9D9E5F}" dt="2022-08-02T14:38:57.805" v="2127" actId="478"/>
          <ac:spMkLst>
            <pc:docMk/>
            <pc:sldMk cId="0" sldId="263"/>
            <ac:spMk id="10" creationId="{5521C5E5-C3DF-254D-FCA8-06AABF278736}"/>
          </ac:spMkLst>
        </pc:spChg>
        <pc:spChg chg="add del mod">
          <ac:chgData name="BT Sey" userId="9603260e3c723533" providerId="LiveId" clId="{F7A858B4-C04A-42C8-8816-757FAD9D9E5F}" dt="2022-08-02T14:38:57.805" v="2127" actId="478"/>
          <ac:spMkLst>
            <pc:docMk/>
            <pc:sldMk cId="0" sldId="263"/>
            <ac:spMk id="11" creationId="{9CACB8C3-817B-58C0-A7B2-557B687A765A}"/>
          </ac:spMkLst>
        </pc:spChg>
        <pc:spChg chg="add del mod">
          <ac:chgData name="BT Sey" userId="9603260e3c723533" providerId="LiveId" clId="{F7A858B4-C04A-42C8-8816-757FAD9D9E5F}" dt="2022-08-02T14:38:57.805" v="2127" actId="478"/>
          <ac:spMkLst>
            <pc:docMk/>
            <pc:sldMk cId="0" sldId="263"/>
            <ac:spMk id="12" creationId="{411196B7-6F5D-9B2C-2693-9ADFF4BD6B1E}"/>
          </ac:spMkLst>
        </pc:spChg>
        <pc:spChg chg="add del mod">
          <ac:chgData name="BT Sey" userId="9603260e3c723533" providerId="LiveId" clId="{F7A858B4-C04A-42C8-8816-757FAD9D9E5F}" dt="2022-08-02T14:38:57.805" v="2127" actId="478"/>
          <ac:spMkLst>
            <pc:docMk/>
            <pc:sldMk cId="0" sldId="263"/>
            <ac:spMk id="13" creationId="{FB415DB2-E4C9-E4C2-A2B2-458136DF14A1}"/>
          </ac:spMkLst>
        </pc:spChg>
        <pc:spChg chg="add del mod">
          <ac:chgData name="BT Sey" userId="9603260e3c723533" providerId="LiveId" clId="{F7A858B4-C04A-42C8-8816-757FAD9D9E5F}" dt="2022-08-02T14:40:27.177" v="2148" actId="478"/>
          <ac:spMkLst>
            <pc:docMk/>
            <pc:sldMk cId="0" sldId="263"/>
            <ac:spMk id="15" creationId="{8919B374-0486-4331-F0B6-4A365ADC7325}"/>
          </ac:spMkLst>
        </pc:spChg>
        <pc:spChg chg="add del mod">
          <ac:chgData name="BT Sey" userId="9603260e3c723533" providerId="LiveId" clId="{F7A858B4-C04A-42C8-8816-757FAD9D9E5F}" dt="2022-08-02T14:42:05.755" v="2204" actId="478"/>
          <ac:spMkLst>
            <pc:docMk/>
            <pc:sldMk cId="0" sldId="263"/>
            <ac:spMk id="16" creationId="{8566F873-CCC8-165C-DCEA-E22EF19C2A82}"/>
          </ac:spMkLst>
        </pc:spChg>
        <pc:spChg chg="add mod">
          <ac:chgData name="BT Sey" userId="9603260e3c723533" providerId="LiveId" clId="{F7A858B4-C04A-42C8-8816-757FAD9D9E5F}" dt="2022-08-02T14:52:59.993" v="2915" actId="1035"/>
          <ac:spMkLst>
            <pc:docMk/>
            <pc:sldMk cId="0" sldId="263"/>
            <ac:spMk id="17" creationId="{03577183-5589-EE59-A5EB-15B81563DCC6}"/>
          </ac:spMkLst>
        </pc:spChg>
        <pc:spChg chg="add mod">
          <ac:chgData name="BT Sey" userId="9603260e3c723533" providerId="LiveId" clId="{F7A858B4-C04A-42C8-8816-757FAD9D9E5F}" dt="2022-08-02T14:53:05.340" v="2917" actId="1035"/>
          <ac:spMkLst>
            <pc:docMk/>
            <pc:sldMk cId="0" sldId="263"/>
            <ac:spMk id="18" creationId="{71081118-5991-B688-F7E4-D249E32684EB}"/>
          </ac:spMkLst>
        </pc:spChg>
        <pc:spChg chg="add mod">
          <ac:chgData name="BT Sey" userId="9603260e3c723533" providerId="LiveId" clId="{F7A858B4-C04A-42C8-8816-757FAD9D9E5F}" dt="2022-08-02T14:51:36.950" v="2783" actId="1076"/>
          <ac:spMkLst>
            <pc:docMk/>
            <pc:sldMk cId="0" sldId="263"/>
            <ac:spMk id="19" creationId="{DF9BA18A-626A-6104-7A6F-613FF2B07E18}"/>
          </ac:spMkLst>
        </pc:spChg>
        <pc:spChg chg="add mod">
          <ac:chgData name="BT Sey" userId="9603260e3c723533" providerId="LiveId" clId="{F7A858B4-C04A-42C8-8816-757FAD9D9E5F}" dt="2022-08-02T14:51:27.059" v="2781" actId="1076"/>
          <ac:spMkLst>
            <pc:docMk/>
            <pc:sldMk cId="0" sldId="263"/>
            <ac:spMk id="20" creationId="{7CC51EF6-7CF6-266F-F3CB-93C4894F2942}"/>
          </ac:spMkLst>
        </pc:spChg>
        <pc:spChg chg="add mod">
          <ac:chgData name="BT Sey" userId="9603260e3c723533" providerId="LiveId" clId="{F7A858B4-C04A-42C8-8816-757FAD9D9E5F}" dt="2022-08-02T14:51:30.634" v="2782" actId="1076"/>
          <ac:spMkLst>
            <pc:docMk/>
            <pc:sldMk cId="0" sldId="263"/>
            <ac:spMk id="21" creationId="{970E49E1-834C-DC50-AE59-9F5DA1B693B1}"/>
          </ac:spMkLst>
        </pc:spChg>
        <pc:spChg chg="add mod">
          <ac:chgData name="BT Sey" userId="9603260e3c723533" providerId="LiveId" clId="{F7A858B4-C04A-42C8-8816-757FAD9D9E5F}" dt="2022-08-19T16:32:20.585" v="5527" actId="1076"/>
          <ac:spMkLst>
            <pc:docMk/>
            <pc:sldMk cId="0" sldId="263"/>
            <ac:spMk id="22" creationId="{1E5EACC3-30F7-E471-91CF-9BE74074E86A}"/>
          </ac:spMkLst>
        </pc:spChg>
        <pc:spChg chg="add mod">
          <ac:chgData name="BT Sey" userId="9603260e3c723533" providerId="LiveId" clId="{F7A858B4-C04A-42C8-8816-757FAD9D9E5F}" dt="2022-08-02T14:40:37.355" v="2186" actId="6549"/>
          <ac:spMkLst>
            <pc:docMk/>
            <pc:sldMk cId="0" sldId="263"/>
            <ac:spMk id="23" creationId="{1A2F74DE-5D31-4FA0-76E3-3BD78E368756}"/>
          </ac:spMkLst>
        </pc:spChg>
        <pc:spChg chg="mod">
          <ac:chgData name="BT Sey" userId="9603260e3c723533" providerId="LiveId" clId="{F7A858B4-C04A-42C8-8816-757FAD9D9E5F}" dt="2022-08-02T14:38:02.009" v="2125" actId="20577"/>
          <ac:spMkLst>
            <pc:docMk/>
            <pc:sldMk cId="0" sldId="263"/>
            <ac:spMk id="219" creationId="{00000000-0000-0000-0000-000000000000}"/>
          </ac:spMkLst>
        </pc:spChg>
        <pc:spChg chg="mod">
          <ac:chgData name="BT Sey" userId="9603260e3c723533" providerId="LiveId" clId="{F7A858B4-C04A-42C8-8816-757FAD9D9E5F}" dt="2022-08-02T14:36:35.663" v="2116" actId="20577"/>
          <ac:spMkLst>
            <pc:docMk/>
            <pc:sldMk cId="0" sldId="263"/>
            <ac:spMk id="221" creationId="{00000000-0000-0000-0000-000000000000}"/>
          </ac:spMkLst>
        </pc:spChg>
        <pc:picChg chg="add del mod">
          <ac:chgData name="BT Sey" userId="9603260e3c723533" providerId="LiveId" clId="{F7A858B4-C04A-42C8-8816-757FAD9D9E5F}" dt="2022-08-02T14:38:57.805" v="2127" actId="478"/>
          <ac:picMkLst>
            <pc:docMk/>
            <pc:sldMk cId="0" sldId="263"/>
            <ac:picMk id="14" creationId="{7844EE1A-C624-6FC9-3564-BBCDB8019455}"/>
          </ac:picMkLst>
        </pc:picChg>
        <pc:picChg chg="add del mod">
          <ac:chgData name="BT Sey" userId="9603260e3c723533" providerId="LiveId" clId="{F7A858B4-C04A-42C8-8816-757FAD9D9E5F}" dt="2022-08-02T14:48:10.755" v="2542" actId="478"/>
          <ac:picMkLst>
            <pc:docMk/>
            <pc:sldMk cId="0" sldId="263"/>
            <ac:picMk id="24" creationId="{5C053CBC-4FF6-C814-D5AC-A898E10714DF}"/>
          </ac:picMkLst>
        </pc:picChg>
        <pc:picChg chg="del mod">
          <ac:chgData name="BT Sey" userId="9603260e3c723533" providerId="LiveId" clId="{F7A858B4-C04A-42C8-8816-757FAD9D9E5F}" dt="2022-08-02T14:39:57.633" v="2141" actId="478"/>
          <ac:picMkLst>
            <pc:docMk/>
            <pc:sldMk cId="0" sldId="263"/>
            <ac:picMk id="220" creationId="{00000000-0000-0000-0000-000000000000}"/>
          </ac:picMkLst>
        </pc:picChg>
        <pc:picChg chg="add mod">
          <ac:chgData name="BT Sey" userId="9603260e3c723533" providerId="LiveId" clId="{F7A858B4-C04A-42C8-8816-757FAD9D9E5F}" dt="2022-08-02T14:48:20.821" v="2547" actId="1076"/>
          <ac:picMkLst>
            <pc:docMk/>
            <pc:sldMk cId="0" sldId="263"/>
            <ac:picMk id="1026" creationId="{63DB4AA7-4927-0A3E-8C67-8CF8C85B903E}"/>
          </ac:picMkLst>
        </pc:picChg>
      </pc:sldChg>
      <pc:sldChg chg="addSp delSp modSp mod">
        <pc:chgData name="BT Sey" userId="9603260e3c723533" providerId="LiveId" clId="{F7A858B4-C04A-42C8-8816-757FAD9D9E5F}" dt="2022-08-19T16:34:40.404" v="5543" actId="1076"/>
        <pc:sldMkLst>
          <pc:docMk/>
          <pc:sldMk cId="0" sldId="264"/>
        </pc:sldMkLst>
        <pc:spChg chg="add del mod">
          <ac:chgData name="BT Sey" userId="9603260e3c723533" providerId="LiveId" clId="{F7A858B4-C04A-42C8-8816-757FAD9D9E5F}" dt="2022-08-02T14:56:04.188" v="3003"/>
          <ac:spMkLst>
            <pc:docMk/>
            <pc:sldMk cId="0" sldId="264"/>
            <ac:spMk id="7" creationId="{8A75579D-3196-1552-6A55-91202CC08FC9}"/>
          </ac:spMkLst>
        </pc:spChg>
        <pc:spChg chg="add mod">
          <ac:chgData name="BT Sey" userId="9603260e3c723533" providerId="LiveId" clId="{F7A858B4-C04A-42C8-8816-757FAD9D9E5F}" dt="2022-08-02T15:14:38.910" v="3841" actId="108"/>
          <ac:spMkLst>
            <pc:docMk/>
            <pc:sldMk cId="0" sldId="264"/>
            <ac:spMk id="10" creationId="{B1CC7CF8-BA82-7643-A433-0268573AF23C}"/>
          </ac:spMkLst>
        </pc:spChg>
        <pc:spChg chg="mod">
          <ac:chgData name="BT Sey" userId="9603260e3c723533" providerId="LiveId" clId="{F7A858B4-C04A-42C8-8816-757FAD9D9E5F}" dt="2022-08-02T15:11:35.501" v="3767" actId="14100"/>
          <ac:spMkLst>
            <pc:docMk/>
            <pc:sldMk cId="0" sldId="264"/>
            <ac:spMk id="226" creationId="{00000000-0000-0000-0000-000000000000}"/>
          </ac:spMkLst>
        </pc:spChg>
        <pc:spChg chg="del mod">
          <ac:chgData name="BT Sey" userId="9603260e3c723533" providerId="LiveId" clId="{F7A858B4-C04A-42C8-8816-757FAD9D9E5F}" dt="2022-08-02T14:55:24.489" v="2965" actId="478"/>
          <ac:spMkLst>
            <pc:docMk/>
            <pc:sldMk cId="0" sldId="264"/>
            <ac:spMk id="227" creationId="{00000000-0000-0000-0000-000000000000}"/>
          </ac:spMkLst>
        </pc:spChg>
        <pc:spChg chg="del mod">
          <ac:chgData name="BT Sey" userId="9603260e3c723533" providerId="LiveId" clId="{F7A858B4-C04A-42C8-8816-757FAD9D9E5F}" dt="2022-08-02T14:55:33.099" v="2993"/>
          <ac:spMkLst>
            <pc:docMk/>
            <pc:sldMk cId="0" sldId="264"/>
            <ac:spMk id="228" creationId="{00000000-0000-0000-0000-000000000000}"/>
          </ac:spMkLst>
        </pc:spChg>
        <pc:spChg chg="mod">
          <ac:chgData name="BT Sey" userId="9603260e3c723533" providerId="LiveId" clId="{F7A858B4-C04A-42C8-8816-757FAD9D9E5F}" dt="2022-08-02T14:54:24.247" v="2961" actId="20577"/>
          <ac:spMkLst>
            <pc:docMk/>
            <pc:sldMk cId="0" sldId="264"/>
            <ac:spMk id="229" creationId="{00000000-0000-0000-0000-000000000000}"/>
          </ac:spMkLst>
        </pc:spChg>
        <pc:graphicFrameChg chg="add mod modGraphic">
          <ac:chgData name="BT Sey" userId="9603260e3c723533" providerId="LiveId" clId="{F7A858B4-C04A-42C8-8816-757FAD9D9E5F}" dt="2022-08-19T16:34:40.404" v="5543" actId="1076"/>
          <ac:graphicFrameMkLst>
            <pc:docMk/>
            <pc:sldMk cId="0" sldId="264"/>
            <ac:graphicFrameMk id="3" creationId="{2C13DADB-C0C5-A544-3080-70E6A7C56583}"/>
          </ac:graphicFrameMkLst>
        </pc:graphicFrameChg>
      </pc:sldChg>
      <pc:sldChg chg="addSp delSp modSp mod">
        <pc:chgData name="BT Sey" userId="9603260e3c723533" providerId="LiveId" clId="{F7A858B4-C04A-42C8-8816-757FAD9D9E5F}" dt="2022-08-19T16:38:13.834" v="5544" actId="1076"/>
        <pc:sldMkLst>
          <pc:docMk/>
          <pc:sldMk cId="0" sldId="266"/>
        </pc:sldMkLst>
        <pc:spChg chg="del">
          <ac:chgData name="BT Sey" userId="9603260e3c723533" providerId="LiveId" clId="{F7A858B4-C04A-42C8-8816-757FAD9D9E5F}" dt="2022-08-02T15:16:27.703" v="3896" actId="478"/>
          <ac:spMkLst>
            <pc:docMk/>
            <pc:sldMk cId="0" sldId="266"/>
            <ac:spMk id="241" creationId="{00000000-0000-0000-0000-000000000000}"/>
          </ac:spMkLst>
        </pc:spChg>
        <pc:spChg chg="mod">
          <ac:chgData name="BT Sey" userId="9603260e3c723533" providerId="LiveId" clId="{F7A858B4-C04A-42C8-8816-757FAD9D9E5F}" dt="2022-08-19T16:38:13.834" v="5544" actId="1076"/>
          <ac:spMkLst>
            <pc:docMk/>
            <pc:sldMk cId="0" sldId="266"/>
            <ac:spMk id="242" creationId="{00000000-0000-0000-0000-000000000000}"/>
          </ac:spMkLst>
        </pc:spChg>
        <pc:spChg chg="mod">
          <ac:chgData name="BT Sey" userId="9603260e3c723533" providerId="LiveId" clId="{F7A858B4-C04A-42C8-8816-757FAD9D9E5F}" dt="2022-08-02T15:16:19.150" v="3895" actId="1036"/>
          <ac:spMkLst>
            <pc:docMk/>
            <pc:sldMk cId="0" sldId="266"/>
            <ac:spMk id="243" creationId="{00000000-0000-0000-0000-000000000000}"/>
          </ac:spMkLst>
        </pc:spChg>
        <pc:spChg chg="del mod">
          <ac:chgData name="BT Sey" userId="9603260e3c723533" providerId="LiveId" clId="{F7A858B4-C04A-42C8-8816-757FAD9D9E5F}" dt="2022-08-02T15:16:32.397" v="3900"/>
          <ac:spMkLst>
            <pc:docMk/>
            <pc:sldMk cId="0" sldId="266"/>
            <ac:spMk id="244" creationId="{00000000-0000-0000-0000-000000000000}"/>
          </ac:spMkLst>
        </pc:spChg>
        <pc:picChg chg="add mod">
          <ac:chgData name="BT Sey" userId="9603260e3c723533" providerId="LiveId" clId="{F7A858B4-C04A-42C8-8816-757FAD9D9E5F}" dt="2022-08-02T15:57:37.715" v="3915" actId="1036"/>
          <ac:picMkLst>
            <pc:docMk/>
            <pc:sldMk cId="0" sldId="266"/>
            <ac:picMk id="3" creationId="{3A012CAA-4367-808B-B635-2A7D9649D098}"/>
          </ac:picMkLst>
        </pc:picChg>
      </pc:sldChg>
      <pc:sldChg chg="addSp delSp modSp mod">
        <pc:chgData name="BT Sey" userId="9603260e3c723533" providerId="LiveId" clId="{F7A858B4-C04A-42C8-8816-757FAD9D9E5F}" dt="2022-08-20T10:02:19.934" v="5546" actId="1076"/>
        <pc:sldMkLst>
          <pc:docMk/>
          <pc:sldMk cId="0" sldId="267"/>
        </pc:sldMkLst>
        <pc:spChg chg="add mod">
          <ac:chgData name="BT Sey" userId="9603260e3c723533" providerId="LiveId" clId="{F7A858B4-C04A-42C8-8816-757FAD9D9E5F}" dt="2022-08-02T15:58:49.887" v="3947" actId="1038"/>
          <ac:spMkLst>
            <pc:docMk/>
            <pc:sldMk cId="0" sldId="267"/>
            <ac:spMk id="11" creationId="{0DD4F835-7328-6FCF-8178-485CF61192A9}"/>
          </ac:spMkLst>
        </pc:spChg>
        <pc:spChg chg="add del mod">
          <ac:chgData name="BT Sey" userId="9603260e3c723533" providerId="LiveId" clId="{F7A858B4-C04A-42C8-8816-757FAD9D9E5F}" dt="2022-08-02T15:59:34.567" v="3955" actId="478"/>
          <ac:spMkLst>
            <pc:docMk/>
            <pc:sldMk cId="0" sldId="267"/>
            <ac:spMk id="13" creationId="{F77D9199-B904-633D-6DC6-C22350073154}"/>
          </ac:spMkLst>
        </pc:spChg>
        <pc:spChg chg="add del mod">
          <ac:chgData name="BT Sey" userId="9603260e3c723533" providerId="LiveId" clId="{F7A858B4-C04A-42C8-8816-757FAD9D9E5F}" dt="2022-08-02T16:00:09.956" v="3962" actId="478"/>
          <ac:spMkLst>
            <pc:docMk/>
            <pc:sldMk cId="0" sldId="267"/>
            <ac:spMk id="15" creationId="{615ABFB4-2E44-0C20-9473-BA11580CD467}"/>
          </ac:spMkLst>
        </pc:spChg>
        <pc:spChg chg="add del mod">
          <ac:chgData name="BT Sey" userId="9603260e3c723533" providerId="LiveId" clId="{F7A858B4-C04A-42C8-8816-757FAD9D9E5F}" dt="2022-08-02T15:59:56.396" v="3959" actId="478"/>
          <ac:spMkLst>
            <pc:docMk/>
            <pc:sldMk cId="0" sldId="267"/>
            <ac:spMk id="17" creationId="{4D8A267B-7846-669C-F9D3-239C4CA0570C}"/>
          </ac:spMkLst>
        </pc:spChg>
        <pc:spChg chg="del">
          <ac:chgData name="BT Sey" userId="9603260e3c723533" providerId="LiveId" clId="{F7A858B4-C04A-42C8-8816-757FAD9D9E5F}" dt="2022-08-02T15:58:32.255" v="3916" actId="478"/>
          <ac:spMkLst>
            <pc:docMk/>
            <pc:sldMk cId="0" sldId="267"/>
            <ac:spMk id="250" creationId="{00000000-0000-0000-0000-000000000000}"/>
          </ac:spMkLst>
        </pc:spChg>
        <pc:spChg chg="del">
          <ac:chgData name="BT Sey" userId="9603260e3c723533" providerId="LiveId" clId="{F7A858B4-C04A-42C8-8816-757FAD9D9E5F}" dt="2022-08-02T15:58:54.095" v="3948" actId="478"/>
          <ac:spMkLst>
            <pc:docMk/>
            <pc:sldMk cId="0" sldId="267"/>
            <ac:spMk id="251" creationId="{00000000-0000-0000-0000-000000000000}"/>
          </ac:spMkLst>
        </pc:spChg>
        <pc:spChg chg="mod">
          <ac:chgData name="BT Sey" userId="9603260e3c723533" providerId="LiveId" clId="{F7A858B4-C04A-42C8-8816-757FAD9D9E5F}" dt="2022-08-03T13:14:55.920" v="5232" actId="1076"/>
          <ac:spMkLst>
            <pc:docMk/>
            <pc:sldMk cId="0" sldId="267"/>
            <ac:spMk id="253" creationId="{00000000-0000-0000-0000-000000000000}"/>
          </ac:spMkLst>
        </pc:spChg>
        <pc:spChg chg="del mod">
          <ac:chgData name="BT Sey" userId="9603260e3c723533" providerId="LiveId" clId="{F7A858B4-C04A-42C8-8816-757FAD9D9E5F}" dt="2022-08-02T15:58:58.276" v="3952"/>
          <ac:spMkLst>
            <pc:docMk/>
            <pc:sldMk cId="0" sldId="267"/>
            <ac:spMk id="255" creationId="{00000000-0000-0000-0000-000000000000}"/>
          </ac:spMkLst>
        </pc:spChg>
        <pc:spChg chg="mod">
          <ac:chgData name="BT Sey" userId="9603260e3c723533" providerId="LiveId" clId="{F7A858B4-C04A-42C8-8816-757FAD9D9E5F}" dt="2022-08-03T13:14:40.516" v="5230" actId="1076"/>
          <ac:spMkLst>
            <pc:docMk/>
            <pc:sldMk cId="0" sldId="267"/>
            <ac:spMk id="256" creationId="{00000000-0000-0000-0000-000000000000}"/>
          </ac:spMkLst>
        </pc:spChg>
        <pc:picChg chg="add mod">
          <ac:chgData name="BT Sey" userId="9603260e3c723533" providerId="LiveId" clId="{F7A858B4-C04A-42C8-8816-757FAD9D9E5F}" dt="2022-08-03T13:13:02.996" v="5167" actId="1035"/>
          <ac:picMkLst>
            <pc:docMk/>
            <pc:sldMk cId="0" sldId="267"/>
            <ac:picMk id="3" creationId="{06C9CC0C-20BD-3750-052E-22BEB32AAB25}"/>
          </ac:picMkLst>
        </pc:picChg>
        <pc:picChg chg="add del mod">
          <ac:chgData name="BT Sey" userId="9603260e3c723533" providerId="LiveId" clId="{F7A858B4-C04A-42C8-8816-757FAD9D9E5F}" dt="2022-08-02T16:03:16.877" v="3970" actId="478"/>
          <ac:picMkLst>
            <pc:docMk/>
            <pc:sldMk cId="0" sldId="267"/>
            <ac:picMk id="7" creationId="{264221E1-4AC3-4202-2027-D3646CF20193}"/>
          </ac:picMkLst>
        </pc:picChg>
        <pc:picChg chg="add del mod">
          <ac:chgData name="BT Sey" userId="9603260e3c723533" providerId="LiveId" clId="{F7A858B4-C04A-42C8-8816-757FAD9D9E5F}" dt="2022-08-03T13:02:35.430" v="5153" actId="478"/>
          <ac:picMkLst>
            <pc:docMk/>
            <pc:sldMk cId="0" sldId="267"/>
            <ac:picMk id="9" creationId="{CDFE5E05-AD0B-B0FA-F763-B5910BF64E1A}"/>
          </ac:picMkLst>
        </pc:picChg>
        <pc:cxnChg chg="add del mod">
          <ac:chgData name="BT Sey" userId="9603260e3c723533" providerId="LiveId" clId="{F7A858B4-C04A-42C8-8816-757FAD9D9E5F}" dt="2022-08-03T13:14:58.157" v="5233" actId="478"/>
          <ac:cxnSpMkLst>
            <pc:docMk/>
            <pc:sldMk cId="0" sldId="267"/>
            <ac:cxnSpMk id="12" creationId="{2D55BC05-0349-23A0-67F6-034D45E920BE}"/>
          </ac:cxnSpMkLst>
        </pc:cxnChg>
        <pc:cxnChg chg="mod">
          <ac:chgData name="BT Sey" userId="9603260e3c723533" providerId="LiveId" clId="{F7A858B4-C04A-42C8-8816-757FAD9D9E5F}" dt="2022-08-03T13:14:26.498" v="5227" actId="1076"/>
          <ac:cxnSpMkLst>
            <pc:docMk/>
            <pc:sldMk cId="0" sldId="267"/>
            <ac:cxnSpMk id="252" creationId="{00000000-0000-0000-0000-000000000000}"/>
          </ac:cxnSpMkLst>
        </pc:cxnChg>
        <pc:cxnChg chg="mod">
          <ac:chgData name="BT Sey" userId="9603260e3c723533" providerId="LiveId" clId="{F7A858B4-C04A-42C8-8816-757FAD9D9E5F}" dt="2022-08-20T10:02:19.934" v="5546" actId="1076"/>
          <ac:cxnSpMkLst>
            <pc:docMk/>
            <pc:sldMk cId="0" sldId="267"/>
            <ac:cxnSpMk id="254" creationId="{00000000-0000-0000-0000-000000000000}"/>
          </ac:cxnSpMkLst>
        </pc:cxnChg>
      </pc:sldChg>
      <pc:sldChg chg="addSp delSp modSp mod">
        <pc:chgData name="BT Sey" userId="9603260e3c723533" providerId="LiveId" clId="{F7A858B4-C04A-42C8-8816-757FAD9D9E5F}" dt="2022-08-03T13:16:35.856" v="5240" actId="1076"/>
        <pc:sldMkLst>
          <pc:docMk/>
          <pc:sldMk cId="0" sldId="268"/>
        </pc:sldMkLst>
        <pc:spChg chg="add mod">
          <ac:chgData name="BT Sey" userId="9603260e3c723533" providerId="LiveId" clId="{F7A858B4-C04A-42C8-8816-757FAD9D9E5F}" dt="2022-08-02T17:40:22.072" v="4259" actId="20577"/>
          <ac:spMkLst>
            <pc:docMk/>
            <pc:sldMk cId="0" sldId="268"/>
            <ac:spMk id="11" creationId="{B1A15197-0C75-C05C-F8AE-21D27278D6F8}"/>
          </ac:spMkLst>
        </pc:spChg>
        <pc:spChg chg="del mod">
          <ac:chgData name="BT Sey" userId="9603260e3c723533" providerId="LiveId" clId="{F7A858B4-C04A-42C8-8816-757FAD9D9E5F}" dt="2022-08-02T17:40:02.674" v="4255" actId="478"/>
          <ac:spMkLst>
            <pc:docMk/>
            <pc:sldMk cId="0" sldId="268"/>
            <ac:spMk id="262" creationId="{00000000-0000-0000-0000-000000000000}"/>
          </ac:spMkLst>
        </pc:spChg>
        <pc:spChg chg="del">
          <ac:chgData name="BT Sey" userId="9603260e3c723533" providerId="LiveId" clId="{F7A858B4-C04A-42C8-8816-757FAD9D9E5F}" dt="2022-08-02T18:05:04.602" v="4267" actId="478"/>
          <ac:spMkLst>
            <pc:docMk/>
            <pc:sldMk cId="0" sldId="268"/>
            <ac:spMk id="263" creationId="{00000000-0000-0000-0000-000000000000}"/>
          </ac:spMkLst>
        </pc:spChg>
        <pc:spChg chg="mod">
          <ac:chgData name="BT Sey" userId="9603260e3c723533" providerId="LiveId" clId="{F7A858B4-C04A-42C8-8816-757FAD9D9E5F}" dt="2022-08-02T18:06:34.053" v="4339" actId="1076"/>
          <ac:spMkLst>
            <pc:docMk/>
            <pc:sldMk cId="0" sldId="268"/>
            <ac:spMk id="265" creationId="{00000000-0000-0000-0000-000000000000}"/>
          </ac:spMkLst>
        </pc:spChg>
        <pc:spChg chg="del mod">
          <ac:chgData name="BT Sey" userId="9603260e3c723533" providerId="LiveId" clId="{F7A858B4-C04A-42C8-8816-757FAD9D9E5F}" dt="2022-08-02T18:05:08.151" v="4271"/>
          <ac:spMkLst>
            <pc:docMk/>
            <pc:sldMk cId="0" sldId="268"/>
            <ac:spMk id="267" creationId="{00000000-0000-0000-0000-000000000000}"/>
          </ac:spMkLst>
        </pc:spChg>
        <pc:spChg chg="del mod">
          <ac:chgData name="BT Sey" userId="9603260e3c723533" providerId="LiveId" clId="{F7A858B4-C04A-42C8-8816-757FAD9D9E5F}" dt="2022-08-02T18:05:35.800" v="4277"/>
          <ac:spMkLst>
            <pc:docMk/>
            <pc:sldMk cId="0" sldId="268"/>
            <ac:spMk id="268" creationId="{00000000-0000-0000-0000-000000000000}"/>
          </ac:spMkLst>
        </pc:spChg>
        <pc:picChg chg="add mod">
          <ac:chgData name="BT Sey" userId="9603260e3c723533" providerId="LiveId" clId="{F7A858B4-C04A-42C8-8816-757FAD9D9E5F}" dt="2022-08-03T13:16:35.856" v="5240" actId="1076"/>
          <ac:picMkLst>
            <pc:docMk/>
            <pc:sldMk cId="0" sldId="268"/>
            <ac:picMk id="3" creationId="{0D344DDE-6403-E4B6-932D-75B2E47D5C41}"/>
          </ac:picMkLst>
        </pc:picChg>
        <pc:picChg chg="add del mod">
          <ac:chgData name="BT Sey" userId="9603260e3c723533" providerId="LiveId" clId="{F7A858B4-C04A-42C8-8816-757FAD9D9E5F}" dt="2022-08-03T13:15:12.045" v="5234" actId="478"/>
          <ac:picMkLst>
            <pc:docMk/>
            <pc:sldMk cId="0" sldId="268"/>
            <ac:picMk id="4" creationId="{14E137B8-8943-1D04-49A4-D07B04814453}"/>
          </ac:picMkLst>
        </pc:picChg>
        <pc:cxnChg chg="mod">
          <ac:chgData name="BT Sey" userId="9603260e3c723533" providerId="LiveId" clId="{F7A858B4-C04A-42C8-8816-757FAD9D9E5F}" dt="2022-08-02T18:05:52.067" v="4281" actId="1076"/>
          <ac:cxnSpMkLst>
            <pc:docMk/>
            <pc:sldMk cId="0" sldId="268"/>
            <ac:cxnSpMk id="264" creationId="{00000000-0000-0000-0000-000000000000}"/>
          </ac:cxnSpMkLst>
        </pc:cxnChg>
        <pc:cxnChg chg="del">
          <ac:chgData name="BT Sey" userId="9603260e3c723533" providerId="LiveId" clId="{F7A858B4-C04A-42C8-8816-757FAD9D9E5F}" dt="2022-08-02T18:05:37.247" v="4278" actId="478"/>
          <ac:cxnSpMkLst>
            <pc:docMk/>
            <pc:sldMk cId="0" sldId="268"/>
            <ac:cxnSpMk id="266" creationId="{00000000-0000-0000-0000-000000000000}"/>
          </ac:cxnSpMkLst>
        </pc:cxnChg>
      </pc:sldChg>
      <pc:sldChg chg="addSp delSp modSp mod">
        <pc:chgData name="BT Sey" userId="9603260e3c723533" providerId="LiveId" clId="{F7A858B4-C04A-42C8-8816-757FAD9D9E5F}" dt="2022-08-03T13:18:48.334" v="5252" actId="207"/>
        <pc:sldMkLst>
          <pc:docMk/>
          <pc:sldMk cId="0" sldId="269"/>
        </pc:sldMkLst>
        <pc:spChg chg="add mod">
          <ac:chgData name="BT Sey" userId="9603260e3c723533" providerId="LiveId" clId="{F7A858B4-C04A-42C8-8816-757FAD9D9E5F}" dt="2022-08-03T13:18:48.334" v="5252" actId="207"/>
          <ac:spMkLst>
            <pc:docMk/>
            <pc:sldMk cId="0" sldId="269"/>
            <ac:spMk id="7" creationId="{94C3F9B3-90D4-F5BD-566C-778628BF2F8C}"/>
          </ac:spMkLst>
        </pc:spChg>
        <pc:spChg chg="del">
          <ac:chgData name="BT Sey" userId="9603260e3c723533" providerId="LiveId" clId="{F7A858B4-C04A-42C8-8816-757FAD9D9E5F}" dt="2022-08-02T18:11:23.938" v="4363" actId="478"/>
          <ac:spMkLst>
            <pc:docMk/>
            <pc:sldMk cId="0" sldId="269"/>
            <ac:spMk id="273" creationId="{00000000-0000-0000-0000-000000000000}"/>
          </ac:spMkLst>
        </pc:spChg>
        <pc:spChg chg="del mod">
          <ac:chgData name="BT Sey" userId="9603260e3c723533" providerId="LiveId" clId="{F7A858B4-C04A-42C8-8816-757FAD9D9E5F}" dt="2022-08-02T18:11:26.883" v="4365" actId="478"/>
          <ac:spMkLst>
            <pc:docMk/>
            <pc:sldMk cId="0" sldId="269"/>
            <ac:spMk id="275" creationId="{00000000-0000-0000-0000-000000000000}"/>
          </ac:spMkLst>
        </pc:spChg>
        <pc:spChg chg="mod">
          <ac:chgData name="BT Sey" userId="9603260e3c723533" providerId="LiveId" clId="{F7A858B4-C04A-42C8-8816-757FAD9D9E5F}" dt="2022-08-02T18:08:18.285" v="4344" actId="20577"/>
          <ac:spMkLst>
            <pc:docMk/>
            <pc:sldMk cId="0" sldId="269"/>
            <ac:spMk id="276" creationId="{00000000-0000-0000-0000-000000000000}"/>
          </ac:spMkLst>
        </pc:spChg>
        <pc:picChg chg="add mod">
          <ac:chgData name="BT Sey" userId="9603260e3c723533" providerId="LiveId" clId="{F7A858B4-C04A-42C8-8816-757FAD9D9E5F}" dt="2022-08-03T13:18:23.027" v="5248" actId="14100"/>
          <ac:picMkLst>
            <pc:docMk/>
            <pc:sldMk cId="0" sldId="269"/>
            <ac:picMk id="3" creationId="{C958BEA6-B5F0-A8C7-7802-72291710132C}"/>
          </ac:picMkLst>
        </pc:picChg>
        <pc:picChg chg="add del mod">
          <ac:chgData name="BT Sey" userId="9603260e3c723533" providerId="LiveId" clId="{F7A858B4-C04A-42C8-8816-757FAD9D9E5F}" dt="2022-08-03T13:16:42.534" v="5241" actId="478"/>
          <ac:picMkLst>
            <pc:docMk/>
            <pc:sldMk cId="0" sldId="269"/>
            <ac:picMk id="4" creationId="{F9F8312B-DBB2-CDB2-D67C-17210FF9A2A1}"/>
          </ac:picMkLst>
        </pc:picChg>
      </pc:sldChg>
      <pc:sldChg chg="delSp modSp mod">
        <pc:chgData name="BT Sey" userId="9603260e3c723533" providerId="LiveId" clId="{F7A858B4-C04A-42C8-8816-757FAD9D9E5F}" dt="2022-08-02T18:17:25.455" v="4581" actId="478"/>
        <pc:sldMkLst>
          <pc:docMk/>
          <pc:sldMk cId="0" sldId="270"/>
        </pc:sldMkLst>
        <pc:spChg chg="mod">
          <ac:chgData name="BT Sey" userId="9603260e3c723533" providerId="LiveId" clId="{F7A858B4-C04A-42C8-8816-757FAD9D9E5F}" dt="2022-08-02T18:13:18.067" v="4383" actId="14100"/>
          <ac:spMkLst>
            <pc:docMk/>
            <pc:sldMk cId="0" sldId="270"/>
            <ac:spMk id="282" creationId="{00000000-0000-0000-0000-000000000000}"/>
          </ac:spMkLst>
        </pc:spChg>
        <pc:spChg chg="mod">
          <ac:chgData name="BT Sey" userId="9603260e3c723533" providerId="LiveId" clId="{F7A858B4-C04A-42C8-8816-757FAD9D9E5F}" dt="2022-08-02T18:15:30.528" v="4519" actId="20577"/>
          <ac:spMkLst>
            <pc:docMk/>
            <pc:sldMk cId="0" sldId="270"/>
            <ac:spMk id="285" creationId="{00000000-0000-0000-0000-000000000000}"/>
          </ac:spMkLst>
        </pc:spChg>
        <pc:spChg chg="mod">
          <ac:chgData name="BT Sey" userId="9603260e3c723533" providerId="LiveId" clId="{F7A858B4-C04A-42C8-8816-757FAD9D9E5F}" dt="2022-08-02T18:17:14.448" v="4563" actId="20577"/>
          <ac:spMkLst>
            <pc:docMk/>
            <pc:sldMk cId="0" sldId="270"/>
            <ac:spMk id="287" creationId="{00000000-0000-0000-0000-000000000000}"/>
          </ac:spMkLst>
        </pc:spChg>
        <pc:spChg chg="del mod">
          <ac:chgData name="BT Sey" userId="9603260e3c723533" providerId="LiveId" clId="{F7A858B4-C04A-42C8-8816-757FAD9D9E5F}" dt="2022-08-02T18:17:24.119" v="4580"/>
          <ac:spMkLst>
            <pc:docMk/>
            <pc:sldMk cId="0" sldId="270"/>
            <ac:spMk id="290" creationId="{00000000-0000-0000-0000-000000000000}"/>
          </ac:spMkLst>
        </pc:spChg>
        <pc:spChg chg="del mod">
          <ac:chgData name="BT Sey" userId="9603260e3c723533" providerId="LiveId" clId="{F7A858B4-C04A-42C8-8816-757FAD9D9E5F}" dt="2022-08-02T18:17:25.455" v="4581" actId="478"/>
          <ac:spMkLst>
            <pc:docMk/>
            <pc:sldMk cId="0" sldId="270"/>
            <ac:spMk id="291" creationId="{00000000-0000-0000-0000-000000000000}"/>
          </ac:spMkLst>
        </pc:spChg>
        <pc:spChg chg="mod">
          <ac:chgData name="BT Sey" userId="9603260e3c723533" providerId="LiveId" clId="{F7A858B4-C04A-42C8-8816-757FAD9D9E5F}" dt="2022-08-02T18:13:42.500" v="4410" actId="20577"/>
          <ac:spMkLst>
            <pc:docMk/>
            <pc:sldMk cId="0" sldId="270"/>
            <ac:spMk id="293" creationId="{00000000-0000-0000-0000-000000000000}"/>
          </ac:spMkLst>
        </pc:spChg>
        <pc:spChg chg="mod">
          <ac:chgData name="BT Sey" userId="9603260e3c723533" providerId="LiveId" clId="{F7A858B4-C04A-42C8-8816-757FAD9D9E5F}" dt="2022-08-02T18:14:23.735" v="4455" actId="20577"/>
          <ac:spMkLst>
            <pc:docMk/>
            <pc:sldMk cId="0" sldId="270"/>
            <ac:spMk id="295" creationId="{00000000-0000-0000-0000-000000000000}"/>
          </ac:spMkLst>
        </pc:spChg>
        <pc:spChg chg="mod">
          <ac:chgData name="BT Sey" userId="9603260e3c723533" providerId="LiveId" clId="{F7A858B4-C04A-42C8-8816-757FAD9D9E5F}" dt="2022-08-02T18:16:58.056" v="4553" actId="20577"/>
          <ac:spMkLst>
            <pc:docMk/>
            <pc:sldMk cId="0" sldId="270"/>
            <ac:spMk id="297" creationId="{00000000-0000-0000-0000-000000000000}"/>
          </ac:spMkLst>
        </pc:spChg>
      </pc:sldChg>
      <pc:sldChg chg="addSp delSp modSp mod">
        <pc:chgData name="BT Sey" userId="9603260e3c723533" providerId="LiveId" clId="{F7A858B4-C04A-42C8-8816-757FAD9D9E5F}" dt="2022-08-03T13:42:15.889" v="5305" actId="1076"/>
        <pc:sldMkLst>
          <pc:docMk/>
          <pc:sldMk cId="0" sldId="272"/>
        </pc:sldMkLst>
        <pc:spChg chg="add mod">
          <ac:chgData name="BT Sey" userId="9603260e3c723533" providerId="LiveId" clId="{F7A858B4-C04A-42C8-8816-757FAD9D9E5F}" dt="2022-08-02T18:34:29.051" v="4812" actId="1076"/>
          <ac:spMkLst>
            <pc:docMk/>
            <pc:sldMk cId="0" sldId="272"/>
            <ac:spMk id="17" creationId="{9CFB3BA1-2923-8803-94E8-9EE04B5C7B3C}"/>
          </ac:spMkLst>
        </pc:spChg>
        <pc:spChg chg="del">
          <ac:chgData name="BT Sey" userId="9603260e3c723533" providerId="LiveId" clId="{F7A858B4-C04A-42C8-8816-757FAD9D9E5F}" dt="2022-08-02T18:18:32.050" v="4582" actId="478"/>
          <ac:spMkLst>
            <pc:docMk/>
            <pc:sldMk cId="0" sldId="272"/>
            <ac:spMk id="311" creationId="{00000000-0000-0000-0000-000000000000}"/>
          </ac:spMkLst>
        </pc:spChg>
        <pc:spChg chg="del mod">
          <ac:chgData name="BT Sey" userId="9603260e3c723533" providerId="LiveId" clId="{F7A858B4-C04A-42C8-8816-757FAD9D9E5F}" dt="2022-08-02T18:21:49.507" v="4587" actId="478"/>
          <ac:spMkLst>
            <pc:docMk/>
            <pc:sldMk cId="0" sldId="272"/>
            <ac:spMk id="312" creationId="{00000000-0000-0000-0000-000000000000}"/>
          </ac:spMkLst>
        </pc:spChg>
        <pc:spChg chg="del mod">
          <ac:chgData name="BT Sey" userId="9603260e3c723533" providerId="LiveId" clId="{F7A858B4-C04A-42C8-8816-757FAD9D9E5F}" dt="2022-08-02T18:21:57.075" v="4599"/>
          <ac:spMkLst>
            <pc:docMk/>
            <pc:sldMk cId="0" sldId="272"/>
            <ac:spMk id="313" creationId="{00000000-0000-0000-0000-000000000000}"/>
          </ac:spMkLst>
        </pc:spChg>
        <pc:spChg chg="del">
          <ac:chgData name="BT Sey" userId="9603260e3c723533" providerId="LiveId" clId="{F7A858B4-C04A-42C8-8816-757FAD9D9E5F}" dt="2022-08-02T18:30:08.650" v="4715" actId="478"/>
          <ac:spMkLst>
            <pc:docMk/>
            <pc:sldMk cId="0" sldId="272"/>
            <ac:spMk id="314" creationId="{00000000-0000-0000-0000-000000000000}"/>
          </ac:spMkLst>
        </pc:spChg>
        <pc:spChg chg="mod">
          <ac:chgData name="BT Sey" userId="9603260e3c723533" providerId="LiveId" clId="{F7A858B4-C04A-42C8-8816-757FAD9D9E5F}" dt="2022-08-03T13:41:45.132" v="5283" actId="1038"/>
          <ac:spMkLst>
            <pc:docMk/>
            <pc:sldMk cId="0" sldId="272"/>
            <ac:spMk id="316" creationId="{00000000-0000-0000-0000-000000000000}"/>
          </ac:spMkLst>
        </pc:spChg>
        <pc:spChg chg="mod">
          <ac:chgData name="BT Sey" userId="9603260e3c723533" providerId="LiveId" clId="{F7A858B4-C04A-42C8-8816-757FAD9D9E5F}" dt="2022-08-02T18:30:05.856" v="4713" actId="1036"/>
          <ac:spMkLst>
            <pc:docMk/>
            <pc:sldMk cId="0" sldId="272"/>
            <ac:spMk id="317" creationId="{00000000-0000-0000-0000-000000000000}"/>
          </ac:spMkLst>
        </pc:spChg>
        <pc:spChg chg="del">
          <ac:chgData name="BT Sey" userId="9603260e3c723533" providerId="LiveId" clId="{F7A858B4-C04A-42C8-8816-757FAD9D9E5F}" dt="2022-08-02T18:30:07.615" v="4714" actId="478"/>
          <ac:spMkLst>
            <pc:docMk/>
            <pc:sldMk cId="0" sldId="272"/>
            <ac:spMk id="318" creationId="{00000000-0000-0000-0000-000000000000}"/>
          </ac:spMkLst>
        </pc:spChg>
        <pc:picChg chg="add del mod">
          <ac:chgData name="BT Sey" userId="9603260e3c723533" providerId="LiveId" clId="{F7A858B4-C04A-42C8-8816-757FAD9D9E5F}" dt="2022-08-03T13:40:46.701" v="5253" actId="478"/>
          <ac:picMkLst>
            <pc:docMk/>
            <pc:sldMk cId="0" sldId="272"/>
            <ac:picMk id="3" creationId="{E0CE6D3D-EA08-9F55-399C-0117382A80FF}"/>
          </ac:picMkLst>
        </pc:picChg>
        <pc:picChg chg="add mod">
          <ac:chgData name="BT Sey" userId="9603260e3c723533" providerId="LiveId" clId="{F7A858B4-C04A-42C8-8816-757FAD9D9E5F}" dt="2022-08-03T13:41:37.599" v="5262" actId="1076"/>
          <ac:picMkLst>
            <pc:docMk/>
            <pc:sldMk cId="0" sldId="272"/>
            <ac:picMk id="4" creationId="{1CF772FB-7803-5AE6-C73F-2640F6DE3644}"/>
          </ac:picMkLst>
        </pc:picChg>
        <pc:picChg chg="add del mod">
          <ac:chgData name="BT Sey" userId="9603260e3c723533" providerId="LiveId" clId="{F7A858B4-C04A-42C8-8816-757FAD9D9E5F}" dt="2022-08-03T13:40:47.709" v="5254" actId="478"/>
          <ac:picMkLst>
            <pc:docMk/>
            <pc:sldMk cId="0" sldId="272"/>
            <ac:picMk id="5" creationId="{5035C7A7-75E7-8ECD-D0C9-CDF17357DBB9}"/>
          </ac:picMkLst>
        </pc:picChg>
        <pc:picChg chg="add mod">
          <ac:chgData name="BT Sey" userId="9603260e3c723533" providerId="LiveId" clId="{F7A858B4-C04A-42C8-8816-757FAD9D9E5F}" dt="2022-08-03T13:42:15.889" v="5305" actId="1076"/>
          <ac:picMkLst>
            <pc:docMk/>
            <pc:sldMk cId="0" sldId="272"/>
            <ac:picMk id="7" creationId="{3D580220-B24D-EC07-601F-A44BBE060F74}"/>
          </ac:picMkLst>
        </pc:picChg>
        <pc:cxnChg chg="mod">
          <ac:chgData name="BT Sey" userId="9603260e3c723533" providerId="LiveId" clId="{F7A858B4-C04A-42C8-8816-757FAD9D9E5F}" dt="2022-08-03T13:41:49.826" v="5296" actId="1038"/>
          <ac:cxnSpMkLst>
            <pc:docMk/>
            <pc:sldMk cId="0" sldId="272"/>
            <ac:cxnSpMk id="315" creationId="{00000000-0000-0000-0000-000000000000}"/>
          </ac:cxnSpMkLst>
        </pc:cxnChg>
      </pc:sldChg>
      <pc:sldChg chg="addSp delSp modSp mod">
        <pc:chgData name="BT Sey" userId="9603260e3c723533" providerId="LiveId" clId="{F7A858B4-C04A-42C8-8816-757FAD9D9E5F}" dt="2022-08-03T13:54:10.786" v="5399" actId="20577"/>
        <pc:sldMkLst>
          <pc:docMk/>
          <pc:sldMk cId="0" sldId="273"/>
        </pc:sldMkLst>
        <pc:spChg chg="add del">
          <ac:chgData name="BT Sey" userId="9603260e3c723533" providerId="LiveId" clId="{F7A858B4-C04A-42C8-8816-757FAD9D9E5F}" dt="2022-08-03T13:45:03.476" v="5307" actId="478"/>
          <ac:spMkLst>
            <pc:docMk/>
            <pc:sldMk cId="0" sldId="273"/>
            <ac:spMk id="12" creationId="{F13276F2-8AD8-D883-8549-E213A01A5CDE}"/>
          </ac:spMkLst>
        </pc:spChg>
        <pc:spChg chg="mod">
          <ac:chgData name="BT Sey" userId="9603260e3c723533" providerId="LiveId" clId="{F7A858B4-C04A-42C8-8816-757FAD9D9E5F}" dt="2022-08-03T13:54:10.786" v="5399" actId="20577"/>
          <ac:spMkLst>
            <pc:docMk/>
            <pc:sldMk cId="0" sldId="273"/>
            <ac:spMk id="323" creationId="{00000000-0000-0000-0000-000000000000}"/>
          </ac:spMkLst>
        </pc:spChg>
        <pc:spChg chg="del mod">
          <ac:chgData name="BT Sey" userId="9603260e3c723533" providerId="LiveId" clId="{F7A858B4-C04A-42C8-8816-757FAD9D9E5F}" dt="2022-08-03T13:48:26.980" v="5330" actId="478"/>
          <ac:spMkLst>
            <pc:docMk/>
            <pc:sldMk cId="0" sldId="273"/>
            <ac:spMk id="324" creationId="{00000000-0000-0000-0000-000000000000}"/>
          </ac:spMkLst>
        </pc:spChg>
        <pc:spChg chg="del">
          <ac:chgData name="BT Sey" userId="9603260e3c723533" providerId="LiveId" clId="{F7A858B4-C04A-42C8-8816-757FAD9D9E5F}" dt="2022-08-03T13:47:38.234" v="5310" actId="478"/>
          <ac:spMkLst>
            <pc:docMk/>
            <pc:sldMk cId="0" sldId="273"/>
            <ac:spMk id="325" creationId="{00000000-0000-0000-0000-000000000000}"/>
          </ac:spMkLst>
        </pc:spChg>
        <pc:spChg chg="del">
          <ac:chgData name="BT Sey" userId="9603260e3c723533" providerId="LiveId" clId="{F7A858B4-C04A-42C8-8816-757FAD9D9E5F}" dt="2022-08-03T13:47:41.355" v="5312" actId="478"/>
          <ac:spMkLst>
            <pc:docMk/>
            <pc:sldMk cId="0" sldId="273"/>
            <ac:spMk id="326" creationId="{00000000-0000-0000-0000-000000000000}"/>
          </ac:spMkLst>
        </pc:spChg>
        <pc:spChg chg="mod">
          <ac:chgData name="BT Sey" userId="9603260e3c723533" providerId="LiveId" clId="{F7A858B4-C04A-42C8-8816-757FAD9D9E5F}" dt="2022-08-03T13:52:42.265" v="5387" actId="1076"/>
          <ac:spMkLst>
            <pc:docMk/>
            <pc:sldMk cId="0" sldId="273"/>
            <ac:spMk id="328" creationId="{00000000-0000-0000-0000-000000000000}"/>
          </ac:spMkLst>
        </pc:spChg>
        <pc:spChg chg="mod">
          <ac:chgData name="BT Sey" userId="9603260e3c723533" providerId="LiveId" clId="{F7A858B4-C04A-42C8-8816-757FAD9D9E5F}" dt="2022-08-03T13:52:53.391" v="5391" actId="1076"/>
          <ac:spMkLst>
            <pc:docMk/>
            <pc:sldMk cId="0" sldId="273"/>
            <ac:spMk id="329" creationId="{00000000-0000-0000-0000-000000000000}"/>
          </ac:spMkLst>
        </pc:spChg>
        <pc:spChg chg="del mod">
          <ac:chgData name="BT Sey" userId="9603260e3c723533" providerId="LiveId" clId="{F7A858B4-C04A-42C8-8816-757FAD9D9E5F}" dt="2022-08-03T13:47:40.180" v="5311" actId="478"/>
          <ac:spMkLst>
            <pc:docMk/>
            <pc:sldMk cId="0" sldId="273"/>
            <ac:spMk id="330" creationId="{00000000-0000-0000-0000-000000000000}"/>
          </ac:spMkLst>
        </pc:spChg>
        <pc:spChg chg="del">
          <ac:chgData name="BT Sey" userId="9603260e3c723533" providerId="LiveId" clId="{F7A858B4-C04A-42C8-8816-757FAD9D9E5F}" dt="2022-08-03T13:47:43.547" v="5313" actId="478"/>
          <ac:spMkLst>
            <pc:docMk/>
            <pc:sldMk cId="0" sldId="273"/>
            <ac:spMk id="331" creationId="{00000000-0000-0000-0000-000000000000}"/>
          </ac:spMkLst>
        </pc:spChg>
        <pc:picChg chg="add del mod">
          <ac:chgData name="BT Sey" userId="9603260e3c723533" providerId="LiveId" clId="{F7A858B4-C04A-42C8-8816-757FAD9D9E5F}" dt="2022-08-03T13:48:07.565" v="5322" actId="478"/>
          <ac:picMkLst>
            <pc:docMk/>
            <pc:sldMk cId="0" sldId="273"/>
            <ac:picMk id="4" creationId="{FED72EFB-84E4-D084-9E72-F97866D68BD1}"/>
          </ac:picMkLst>
        </pc:picChg>
        <pc:picChg chg="add del mod">
          <ac:chgData name="BT Sey" userId="9603260e3c723533" providerId="LiveId" clId="{F7A858B4-C04A-42C8-8816-757FAD9D9E5F}" dt="2022-08-03T13:48:07.565" v="5322" actId="478"/>
          <ac:picMkLst>
            <pc:docMk/>
            <pc:sldMk cId="0" sldId="273"/>
            <ac:picMk id="6" creationId="{4ECCBA9B-A9EA-DCAE-639C-E379157019AC}"/>
          </ac:picMkLst>
        </pc:picChg>
        <pc:picChg chg="add del mod">
          <ac:chgData name="BT Sey" userId="9603260e3c723533" providerId="LiveId" clId="{F7A858B4-C04A-42C8-8816-757FAD9D9E5F}" dt="2022-08-03T13:49:11.922" v="5345" actId="478"/>
          <ac:picMkLst>
            <pc:docMk/>
            <pc:sldMk cId="0" sldId="273"/>
            <ac:picMk id="8" creationId="{0799CDCF-3599-01F5-A46F-AD60A57C62C1}"/>
          </ac:picMkLst>
        </pc:picChg>
        <pc:picChg chg="add del mod">
          <ac:chgData name="BT Sey" userId="9603260e3c723533" providerId="LiveId" clId="{F7A858B4-C04A-42C8-8816-757FAD9D9E5F}" dt="2022-08-03T13:49:11.203" v="5344" actId="478"/>
          <ac:picMkLst>
            <pc:docMk/>
            <pc:sldMk cId="0" sldId="273"/>
            <ac:picMk id="10" creationId="{F848F424-CB38-C1C2-D1CC-3518758E1969}"/>
          </ac:picMkLst>
        </pc:picChg>
        <pc:picChg chg="add mod">
          <ac:chgData name="BT Sey" userId="9603260e3c723533" providerId="LiveId" clId="{F7A858B4-C04A-42C8-8816-757FAD9D9E5F}" dt="2022-08-03T13:52:39.246" v="5386" actId="1076"/>
          <ac:picMkLst>
            <pc:docMk/>
            <pc:sldMk cId="0" sldId="273"/>
            <ac:picMk id="13" creationId="{EEEDDFFD-149A-3BF1-9AB2-80E9FF8FF39F}"/>
          </ac:picMkLst>
        </pc:picChg>
        <pc:picChg chg="add mod">
          <ac:chgData name="BT Sey" userId="9603260e3c723533" providerId="LiveId" clId="{F7A858B4-C04A-42C8-8816-757FAD9D9E5F}" dt="2022-08-03T13:52:49.014" v="5390" actId="1076"/>
          <ac:picMkLst>
            <pc:docMk/>
            <pc:sldMk cId="0" sldId="273"/>
            <ac:picMk id="15" creationId="{BBB1BC6C-F635-2F83-428A-BAECC984A5DF}"/>
          </ac:picMkLst>
        </pc:picChg>
        <pc:picChg chg="add mod">
          <ac:chgData name="BT Sey" userId="9603260e3c723533" providerId="LiveId" clId="{F7A858B4-C04A-42C8-8816-757FAD9D9E5F}" dt="2022-08-03T13:52:47.057" v="5389" actId="1076"/>
          <ac:picMkLst>
            <pc:docMk/>
            <pc:sldMk cId="0" sldId="273"/>
            <ac:picMk id="17" creationId="{D09C8554-914A-5249-87A3-6B5DD9298B93}"/>
          </ac:picMkLst>
        </pc:picChg>
        <pc:cxnChg chg="mod">
          <ac:chgData name="BT Sey" userId="9603260e3c723533" providerId="LiveId" clId="{F7A858B4-C04A-42C8-8816-757FAD9D9E5F}" dt="2022-08-03T13:52:45.259" v="5388" actId="1076"/>
          <ac:cxnSpMkLst>
            <pc:docMk/>
            <pc:sldMk cId="0" sldId="273"/>
            <ac:cxnSpMk id="327" creationId="{00000000-0000-0000-0000-000000000000}"/>
          </ac:cxnSpMkLst>
        </pc:cxnChg>
      </pc:sldChg>
      <pc:sldChg chg="addSp delSp modSp mod modNotes">
        <pc:chgData name="BT Sey" userId="9603260e3c723533" providerId="LiveId" clId="{F7A858B4-C04A-42C8-8816-757FAD9D9E5F}" dt="2022-08-03T13:57:38.119" v="5448" actId="1076"/>
        <pc:sldMkLst>
          <pc:docMk/>
          <pc:sldMk cId="0" sldId="274"/>
        </pc:sldMkLst>
        <pc:spChg chg="mod">
          <ac:chgData name="BT Sey" userId="9603260e3c723533" providerId="LiveId" clId="{F7A858B4-C04A-42C8-8816-757FAD9D9E5F}" dt="2022-08-03T13:55:37.484" v="5417" actId="1076"/>
          <ac:spMkLst>
            <pc:docMk/>
            <pc:sldMk cId="0" sldId="274"/>
            <ac:spMk id="336" creationId="{00000000-0000-0000-0000-000000000000}"/>
          </ac:spMkLst>
        </pc:spChg>
        <pc:spChg chg="del">
          <ac:chgData name="BT Sey" userId="9603260e3c723533" providerId="LiveId" clId="{F7A858B4-C04A-42C8-8816-757FAD9D9E5F}" dt="2022-08-03T13:56:00.210" v="5428" actId="478"/>
          <ac:spMkLst>
            <pc:docMk/>
            <pc:sldMk cId="0" sldId="274"/>
            <ac:spMk id="337" creationId="{00000000-0000-0000-0000-000000000000}"/>
          </ac:spMkLst>
        </pc:spChg>
        <pc:spChg chg="del">
          <ac:chgData name="BT Sey" userId="9603260e3c723533" providerId="LiveId" clId="{F7A858B4-C04A-42C8-8816-757FAD9D9E5F}" dt="2022-08-03T13:55:52.773" v="5422" actId="478"/>
          <ac:spMkLst>
            <pc:docMk/>
            <pc:sldMk cId="0" sldId="274"/>
            <ac:spMk id="338" creationId="{00000000-0000-0000-0000-000000000000}"/>
          </ac:spMkLst>
        </pc:spChg>
        <pc:spChg chg="del">
          <ac:chgData name="BT Sey" userId="9603260e3c723533" providerId="LiveId" clId="{F7A858B4-C04A-42C8-8816-757FAD9D9E5F}" dt="2022-08-03T13:55:56.245" v="5425" actId="478"/>
          <ac:spMkLst>
            <pc:docMk/>
            <pc:sldMk cId="0" sldId="274"/>
            <ac:spMk id="339" creationId="{00000000-0000-0000-0000-000000000000}"/>
          </ac:spMkLst>
        </pc:spChg>
        <pc:spChg chg="del">
          <ac:chgData name="BT Sey" userId="9603260e3c723533" providerId="LiveId" clId="{F7A858B4-C04A-42C8-8816-757FAD9D9E5F}" dt="2022-08-03T13:56:06.426" v="5432" actId="478"/>
          <ac:spMkLst>
            <pc:docMk/>
            <pc:sldMk cId="0" sldId="274"/>
            <ac:spMk id="340" creationId="{00000000-0000-0000-0000-000000000000}"/>
          </ac:spMkLst>
        </pc:spChg>
        <pc:spChg chg="del">
          <ac:chgData name="BT Sey" userId="9603260e3c723533" providerId="LiveId" clId="{F7A858B4-C04A-42C8-8816-757FAD9D9E5F}" dt="2022-08-03T13:56:02.096" v="5429" actId="478"/>
          <ac:spMkLst>
            <pc:docMk/>
            <pc:sldMk cId="0" sldId="274"/>
            <ac:spMk id="341" creationId="{00000000-0000-0000-0000-000000000000}"/>
          </ac:spMkLst>
        </pc:spChg>
        <pc:spChg chg="del mod">
          <ac:chgData name="BT Sey" userId="9603260e3c723533" providerId="LiveId" clId="{F7A858B4-C04A-42C8-8816-757FAD9D9E5F}" dt="2022-08-03T13:55:55.021" v="5424" actId="478"/>
          <ac:spMkLst>
            <pc:docMk/>
            <pc:sldMk cId="0" sldId="274"/>
            <ac:spMk id="342" creationId="{00000000-0000-0000-0000-000000000000}"/>
          </ac:spMkLst>
        </pc:spChg>
        <pc:spChg chg="del">
          <ac:chgData name="BT Sey" userId="9603260e3c723533" providerId="LiveId" clId="{F7A858B4-C04A-42C8-8816-757FAD9D9E5F}" dt="2022-08-03T13:55:57.940" v="5426" actId="478"/>
          <ac:spMkLst>
            <pc:docMk/>
            <pc:sldMk cId="0" sldId="274"/>
            <ac:spMk id="343" creationId="{00000000-0000-0000-0000-000000000000}"/>
          </ac:spMkLst>
        </pc:spChg>
        <pc:spChg chg="del">
          <ac:chgData name="BT Sey" userId="9603260e3c723533" providerId="LiveId" clId="{F7A858B4-C04A-42C8-8816-757FAD9D9E5F}" dt="2022-08-03T13:56:08.046" v="5433" actId="478"/>
          <ac:spMkLst>
            <pc:docMk/>
            <pc:sldMk cId="0" sldId="274"/>
            <ac:spMk id="344" creationId="{00000000-0000-0000-0000-000000000000}"/>
          </ac:spMkLst>
        </pc:spChg>
        <pc:picChg chg="add mod">
          <ac:chgData name="BT Sey" userId="9603260e3c723533" providerId="LiveId" clId="{F7A858B4-C04A-42C8-8816-757FAD9D9E5F}" dt="2022-08-03T13:57:38.119" v="5448" actId="1076"/>
          <ac:picMkLst>
            <pc:docMk/>
            <pc:sldMk cId="0" sldId="274"/>
            <ac:picMk id="3" creationId="{3E231916-A0BC-5A58-911C-4CED41C33661}"/>
          </ac:picMkLst>
        </pc:picChg>
        <pc:picChg chg="add del mod">
          <ac:chgData name="BT Sey" userId="9603260e3c723533" providerId="LiveId" clId="{F7A858B4-C04A-42C8-8816-757FAD9D9E5F}" dt="2022-08-03T13:55:16.537" v="5410" actId="478"/>
          <ac:picMkLst>
            <pc:docMk/>
            <pc:sldMk cId="0" sldId="274"/>
            <ac:picMk id="5" creationId="{367A0B35-15DD-9B55-6868-15D62FD30DC5}"/>
          </ac:picMkLst>
        </pc:picChg>
        <pc:picChg chg="add mod">
          <ac:chgData name="BT Sey" userId="9603260e3c723533" providerId="LiveId" clId="{F7A858B4-C04A-42C8-8816-757FAD9D9E5F}" dt="2022-08-03T13:56:04.244" v="5430" actId="1076"/>
          <ac:picMkLst>
            <pc:docMk/>
            <pc:sldMk cId="0" sldId="274"/>
            <ac:picMk id="7" creationId="{77F90FDD-602E-0CD7-FA72-66F171972C7A}"/>
          </ac:picMkLst>
        </pc:picChg>
        <pc:picChg chg="add del mod">
          <ac:chgData name="BT Sey" userId="9603260e3c723533" providerId="LiveId" clId="{F7A858B4-C04A-42C8-8816-757FAD9D9E5F}" dt="2022-08-03T13:56:35.484" v="5436" actId="478"/>
          <ac:picMkLst>
            <pc:docMk/>
            <pc:sldMk cId="0" sldId="274"/>
            <ac:picMk id="9" creationId="{FF5C6958-E718-DD7F-061D-0EB0DCC7A69C}"/>
          </ac:picMkLst>
        </pc:picChg>
        <pc:picChg chg="add mod">
          <ac:chgData name="BT Sey" userId="9603260e3c723533" providerId="LiveId" clId="{F7A858B4-C04A-42C8-8816-757FAD9D9E5F}" dt="2022-08-03T13:57:36.005" v="5447" actId="1076"/>
          <ac:picMkLst>
            <pc:docMk/>
            <pc:sldMk cId="0" sldId="274"/>
            <ac:picMk id="11" creationId="{3189A450-D83B-EE02-CFF5-971AF657ACE7}"/>
          </ac:picMkLst>
        </pc:picChg>
      </pc:sldChg>
      <pc:sldChg chg="addSp delSp modSp mod">
        <pc:chgData name="BT Sey" userId="9603260e3c723533" providerId="LiveId" clId="{F7A858B4-C04A-42C8-8816-757FAD9D9E5F}" dt="2022-08-03T14:01:09.399" v="5519" actId="207"/>
        <pc:sldMkLst>
          <pc:docMk/>
          <pc:sldMk cId="0" sldId="275"/>
        </pc:sldMkLst>
        <pc:spChg chg="add mod">
          <ac:chgData name="BT Sey" userId="9603260e3c723533" providerId="LiveId" clId="{F7A858B4-C04A-42C8-8816-757FAD9D9E5F}" dt="2022-08-03T13:59:13.010" v="5472" actId="20577"/>
          <ac:spMkLst>
            <pc:docMk/>
            <pc:sldMk cId="0" sldId="275"/>
            <ac:spMk id="7" creationId="{F270E15A-2593-4BE2-28B8-7B95CECDE770}"/>
          </ac:spMkLst>
        </pc:spChg>
        <pc:spChg chg="add mod">
          <ac:chgData name="BT Sey" userId="9603260e3c723533" providerId="LiveId" clId="{F7A858B4-C04A-42C8-8816-757FAD9D9E5F}" dt="2022-08-03T14:01:09.399" v="5519" actId="207"/>
          <ac:spMkLst>
            <pc:docMk/>
            <pc:sldMk cId="0" sldId="275"/>
            <ac:spMk id="11" creationId="{F5D11734-BC13-4F2F-7AD6-8CEE771E4EA3}"/>
          </ac:spMkLst>
        </pc:spChg>
        <pc:spChg chg="del mod">
          <ac:chgData name="BT Sey" userId="9603260e3c723533" providerId="LiveId" clId="{F7A858B4-C04A-42C8-8816-757FAD9D9E5F}" dt="2022-08-03T13:59:24.116" v="5474" actId="478"/>
          <ac:spMkLst>
            <pc:docMk/>
            <pc:sldMk cId="0" sldId="275"/>
            <ac:spMk id="349" creationId="{00000000-0000-0000-0000-000000000000}"/>
          </ac:spMkLst>
        </pc:spChg>
        <pc:spChg chg="del">
          <ac:chgData name="BT Sey" userId="9603260e3c723533" providerId="LiveId" clId="{F7A858B4-C04A-42C8-8816-757FAD9D9E5F}" dt="2022-08-03T13:58:43.046" v="5449" actId="478"/>
          <ac:spMkLst>
            <pc:docMk/>
            <pc:sldMk cId="0" sldId="275"/>
            <ac:spMk id="351" creationId="{00000000-0000-0000-0000-000000000000}"/>
          </ac:spMkLst>
        </pc:spChg>
        <pc:spChg chg="del">
          <ac:chgData name="BT Sey" userId="9603260e3c723533" providerId="LiveId" clId="{F7A858B4-C04A-42C8-8816-757FAD9D9E5F}" dt="2022-08-03T13:59:26.593" v="5475" actId="478"/>
          <ac:spMkLst>
            <pc:docMk/>
            <pc:sldMk cId="0" sldId="275"/>
            <ac:spMk id="352" creationId="{00000000-0000-0000-0000-000000000000}"/>
          </ac:spMkLst>
        </pc:spChg>
        <pc:picChg chg="add mod">
          <ac:chgData name="BT Sey" userId="9603260e3c723533" providerId="LiveId" clId="{F7A858B4-C04A-42C8-8816-757FAD9D9E5F}" dt="2022-08-03T13:59:53.442" v="5481" actId="14100"/>
          <ac:picMkLst>
            <pc:docMk/>
            <pc:sldMk cId="0" sldId="275"/>
            <ac:picMk id="4" creationId="{048A6A8A-61ED-B369-BCDB-6D87C5848B4A}"/>
          </ac:picMkLst>
        </pc:picChg>
      </pc:sldChg>
      <pc:sldChg chg="modSp mod">
        <pc:chgData name="BT Sey" userId="9603260e3c723533" providerId="LiveId" clId="{F7A858B4-C04A-42C8-8816-757FAD9D9E5F}" dt="2022-08-03T14:01:25.684" v="5520" actId="1038"/>
        <pc:sldMkLst>
          <pc:docMk/>
          <pc:sldMk cId="0" sldId="276"/>
        </pc:sldMkLst>
        <pc:spChg chg="mod">
          <ac:chgData name="BT Sey" userId="9603260e3c723533" providerId="LiveId" clId="{F7A858B4-C04A-42C8-8816-757FAD9D9E5F}" dt="2022-08-02T18:35:39.711" v="4813"/>
          <ac:spMkLst>
            <pc:docMk/>
            <pc:sldMk cId="0" sldId="276"/>
            <ac:spMk id="359" creationId="{00000000-0000-0000-0000-000000000000}"/>
          </ac:spMkLst>
        </pc:spChg>
        <pc:spChg chg="mod">
          <ac:chgData name="BT Sey" userId="9603260e3c723533" providerId="LiveId" clId="{F7A858B4-C04A-42C8-8816-757FAD9D9E5F}" dt="2022-08-03T14:01:25.684" v="5520" actId="1038"/>
          <ac:spMkLst>
            <pc:docMk/>
            <pc:sldMk cId="0" sldId="276"/>
            <ac:spMk id="360" creationId="{00000000-0000-0000-0000-000000000000}"/>
          </ac:spMkLst>
        </pc:spChg>
        <pc:spChg chg="mod">
          <ac:chgData name="BT Sey" userId="9603260e3c723533" providerId="LiveId" clId="{F7A858B4-C04A-42C8-8816-757FAD9D9E5F}" dt="2022-08-02T18:35:50.458" v="4814"/>
          <ac:spMkLst>
            <pc:docMk/>
            <pc:sldMk cId="0" sldId="276"/>
            <ac:spMk id="361" creationId="{00000000-0000-0000-0000-000000000000}"/>
          </ac:spMkLst>
        </pc:spChg>
        <pc:spChg chg="mod">
          <ac:chgData name="BT Sey" userId="9603260e3c723533" providerId="LiveId" clId="{F7A858B4-C04A-42C8-8816-757FAD9D9E5F}" dt="2022-08-02T18:36:15.865" v="4817"/>
          <ac:spMkLst>
            <pc:docMk/>
            <pc:sldMk cId="0" sldId="276"/>
            <ac:spMk id="363" creationId="{00000000-0000-0000-0000-000000000000}"/>
          </ac:spMkLst>
        </pc:spChg>
      </pc:sldChg>
      <pc:sldChg chg="addSp modSp mod">
        <pc:chgData name="BT Sey" userId="9603260e3c723533" providerId="LiveId" clId="{F7A858B4-C04A-42C8-8816-757FAD9D9E5F}" dt="2022-08-02T18:40:36.838" v="5063" actId="1076"/>
        <pc:sldMkLst>
          <pc:docMk/>
          <pc:sldMk cId="0" sldId="278"/>
        </pc:sldMkLst>
        <pc:spChg chg="add mod">
          <ac:chgData name="BT Sey" userId="9603260e3c723533" providerId="LiveId" clId="{F7A858B4-C04A-42C8-8816-757FAD9D9E5F}" dt="2022-08-02T18:39:55.281" v="5010" actId="114"/>
          <ac:spMkLst>
            <pc:docMk/>
            <pc:sldMk cId="0" sldId="278"/>
            <ac:spMk id="14" creationId="{77C17BB2-20F3-2295-1CD1-006F16CD9DD0}"/>
          </ac:spMkLst>
        </pc:spChg>
        <pc:spChg chg="mod">
          <ac:chgData name="BT Sey" userId="9603260e3c723533" providerId="LiveId" clId="{F7A858B4-C04A-42C8-8816-757FAD9D9E5F}" dt="2022-08-02T18:37:04.623" v="4834" actId="20577"/>
          <ac:spMkLst>
            <pc:docMk/>
            <pc:sldMk cId="0" sldId="278"/>
            <ac:spMk id="379" creationId="{00000000-0000-0000-0000-000000000000}"/>
          </ac:spMkLst>
        </pc:spChg>
        <pc:spChg chg="mod">
          <ac:chgData name="BT Sey" userId="9603260e3c723533" providerId="LiveId" clId="{F7A858B4-C04A-42C8-8816-757FAD9D9E5F}" dt="2022-08-02T18:40:21.761" v="5061" actId="1038"/>
          <ac:spMkLst>
            <pc:docMk/>
            <pc:sldMk cId="0" sldId="278"/>
            <ac:spMk id="381" creationId="{00000000-0000-0000-0000-000000000000}"/>
          </ac:spMkLst>
        </pc:spChg>
        <pc:spChg chg="mod">
          <ac:chgData name="BT Sey" userId="9603260e3c723533" providerId="LiveId" clId="{F7A858B4-C04A-42C8-8816-757FAD9D9E5F}" dt="2022-08-02T18:40:31.644" v="5062" actId="1076"/>
          <ac:spMkLst>
            <pc:docMk/>
            <pc:sldMk cId="0" sldId="278"/>
            <ac:spMk id="382" creationId="{00000000-0000-0000-0000-000000000000}"/>
          </ac:spMkLst>
        </pc:spChg>
        <pc:grpChg chg="mod">
          <ac:chgData name="BT Sey" userId="9603260e3c723533" providerId="LiveId" clId="{F7A858B4-C04A-42C8-8816-757FAD9D9E5F}" dt="2022-08-02T18:40:36.838" v="5063" actId="1076"/>
          <ac:grpSpMkLst>
            <pc:docMk/>
            <pc:sldMk cId="0" sldId="278"/>
            <ac:grpSpMk id="384" creationId="{00000000-0000-0000-0000-000000000000}"/>
          </ac:grpSpMkLst>
        </pc:grpChg>
      </pc:sldChg>
      <pc:sldChg chg="delSp modSp mod">
        <pc:chgData name="BT Sey" userId="9603260e3c723533" providerId="LiveId" clId="{F7A858B4-C04A-42C8-8816-757FAD9D9E5F}" dt="2022-08-02T18:42:31.085" v="5077" actId="1076"/>
        <pc:sldMkLst>
          <pc:docMk/>
          <pc:sldMk cId="0" sldId="279"/>
        </pc:sldMkLst>
        <pc:spChg chg="mod">
          <ac:chgData name="BT Sey" userId="9603260e3c723533" providerId="LiveId" clId="{F7A858B4-C04A-42C8-8816-757FAD9D9E5F}" dt="2022-08-02T18:42:21.075" v="5075" actId="1076"/>
          <ac:spMkLst>
            <pc:docMk/>
            <pc:sldMk cId="0" sldId="279"/>
            <ac:spMk id="393" creationId="{00000000-0000-0000-0000-000000000000}"/>
          </ac:spMkLst>
        </pc:spChg>
        <pc:spChg chg="mod">
          <ac:chgData name="BT Sey" userId="9603260e3c723533" providerId="LiveId" clId="{F7A858B4-C04A-42C8-8816-757FAD9D9E5F}" dt="2022-08-02T18:41:51.319" v="5068" actId="20577"/>
          <ac:spMkLst>
            <pc:docMk/>
            <pc:sldMk cId="0" sldId="279"/>
            <ac:spMk id="395" creationId="{00000000-0000-0000-0000-000000000000}"/>
          </ac:spMkLst>
        </pc:spChg>
        <pc:spChg chg="mod">
          <ac:chgData name="BT Sey" userId="9603260e3c723533" providerId="LiveId" clId="{F7A858B4-C04A-42C8-8816-757FAD9D9E5F}" dt="2022-08-02T18:42:17.099" v="5074" actId="1076"/>
          <ac:spMkLst>
            <pc:docMk/>
            <pc:sldMk cId="0" sldId="279"/>
            <ac:spMk id="396" creationId="{00000000-0000-0000-0000-000000000000}"/>
          </ac:spMkLst>
        </pc:spChg>
        <pc:spChg chg="mod">
          <ac:chgData name="BT Sey" userId="9603260e3c723533" providerId="LiveId" clId="{F7A858B4-C04A-42C8-8816-757FAD9D9E5F}" dt="2022-08-02T18:42:31.085" v="5077" actId="1076"/>
          <ac:spMkLst>
            <pc:docMk/>
            <pc:sldMk cId="0" sldId="279"/>
            <ac:spMk id="397" creationId="{00000000-0000-0000-0000-000000000000}"/>
          </ac:spMkLst>
        </pc:spChg>
        <pc:spChg chg="del">
          <ac:chgData name="BT Sey" userId="9603260e3c723533" providerId="LiveId" clId="{F7A858B4-C04A-42C8-8816-757FAD9D9E5F}" dt="2022-08-02T18:42:10.742" v="5071" actId="478"/>
          <ac:spMkLst>
            <pc:docMk/>
            <pc:sldMk cId="0" sldId="279"/>
            <ac:spMk id="398" creationId="{00000000-0000-0000-0000-000000000000}"/>
          </ac:spMkLst>
        </pc:spChg>
        <pc:spChg chg="mod">
          <ac:chgData name="BT Sey" userId="9603260e3c723533" providerId="LiveId" clId="{F7A858B4-C04A-42C8-8816-757FAD9D9E5F}" dt="2022-08-02T18:42:13.539" v="5073" actId="6549"/>
          <ac:spMkLst>
            <pc:docMk/>
            <pc:sldMk cId="0" sldId="279"/>
            <ac:spMk id="399" creationId="{00000000-0000-0000-0000-000000000000}"/>
          </ac:spMkLst>
        </pc:spChg>
        <pc:spChg chg="mod">
          <ac:chgData name="BT Sey" userId="9603260e3c723533" providerId="LiveId" clId="{F7A858B4-C04A-42C8-8816-757FAD9D9E5F}" dt="2022-08-02T18:42:26.263" v="5076" actId="1076"/>
          <ac:spMkLst>
            <pc:docMk/>
            <pc:sldMk cId="0" sldId="279"/>
            <ac:spMk id="401" creationId="{00000000-0000-0000-0000-000000000000}"/>
          </ac:spMkLst>
        </pc:spChg>
        <pc:spChg chg="del">
          <ac:chgData name="BT Sey" userId="9603260e3c723533" providerId="LiveId" clId="{F7A858B4-C04A-42C8-8816-757FAD9D9E5F}" dt="2022-08-02T18:42:09.818" v="5070" actId="478"/>
          <ac:spMkLst>
            <pc:docMk/>
            <pc:sldMk cId="0" sldId="279"/>
            <ac:spMk id="402" creationId="{00000000-0000-0000-0000-000000000000}"/>
          </ac:spMkLst>
        </pc:spChg>
      </pc:sldChg>
      <pc:sldChg chg="modSp mod">
        <pc:chgData name="BT Sey" userId="9603260e3c723533" providerId="LiveId" clId="{F7A858B4-C04A-42C8-8816-757FAD9D9E5F}" dt="2022-08-22T08:52:36.845" v="5565" actId="20577"/>
        <pc:sldMkLst>
          <pc:docMk/>
          <pc:sldMk cId="0" sldId="280"/>
        </pc:sldMkLst>
        <pc:spChg chg="mod">
          <ac:chgData name="BT Sey" userId="9603260e3c723533" providerId="LiveId" clId="{F7A858B4-C04A-42C8-8816-757FAD9D9E5F}" dt="2022-08-02T18:43:48.839" v="5098" actId="20577"/>
          <ac:spMkLst>
            <pc:docMk/>
            <pc:sldMk cId="0" sldId="280"/>
            <ac:spMk id="409" creationId="{00000000-0000-0000-0000-000000000000}"/>
          </ac:spMkLst>
        </pc:spChg>
        <pc:spChg chg="mod">
          <ac:chgData name="BT Sey" userId="9603260e3c723533" providerId="LiveId" clId="{F7A858B4-C04A-42C8-8816-757FAD9D9E5F}" dt="2022-08-22T08:52:36.845" v="5565" actId="20577"/>
          <ac:spMkLst>
            <pc:docMk/>
            <pc:sldMk cId="0" sldId="280"/>
            <ac:spMk id="4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ed80ebc1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ed80ebc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00de29c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d03e5b75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d03e5b7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800de29cc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800de29cc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00de29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cd03e5b75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cd03e5b75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cd03e5b75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cd03e5b75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cd03e5b752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cd03e5b75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d03e5b75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d03e5b75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ced80ebc1c_1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ced80ebc1c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03e5b752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ed80ebc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ed80ebc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0" name="Google Shape;9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7" name="Google Shape;9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0" name="Google Shape;10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4" name="Google Shape;104;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09" name="Google Shape;10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4"/>
        <p:cNvGrpSpPr/>
        <p:nvPr/>
      </p:nvGrpSpPr>
      <p:grpSpPr>
        <a:xfrm>
          <a:off x="0" y="0"/>
          <a:ext cx="0" cy="0"/>
          <a:chOff x="0" y="0"/>
          <a:chExt cx="0" cy="0"/>
        </a:xfrm>
      </p:grpSpPr>
      <p:sp>
        <p:nvSpPr>
          <p:cNvPr id="115" name="Google Shape;115;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17"/>
        <p:cNvGrpSpPr/>
        <p:nvPr/>
      </p:nvGrpSpPr>
      <p:grpSpPr>
        <a:xfrm>
          <a:off x="0" y="0"/>
          <a:ext cx="0" cy="0"/>
          <a:chOff x="0" y="0"/>
          <a:chExt cx="0" cy="0"/>
        </a:xfrm>
      </p:grpSpPr>
      <p:sp>
        <p:nvSpPr>
          <p:cNvPr id="118" name="Google Shape;118;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0"/>
        <p:cNvGrpSpPr/>
        <p:nvPr/>
      </p:nvGrpSpPr>
      <p:grpSpPr>
        <a:xfrm>
          <a:off x="0" y="0"/>
          <a:ext cx="0" cy="0"/>
          <a:chOff x="0" y="0"/>
          <a:chExt cx="0" cy="0"/>
        </a:xfrm>
      </p:grpSpPr>
      <p:sp>
        <p:nvSpPr>
          <p:cNvPr id="121" name="Google Shape;121;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3"/>
        <p:cNvGrpSpPr/>
        <p:nvPr/>
      </p:nvGrpSpPr>
      <p:grpSpPr>
        <a:xfrm>
          <a:off x="0" y="0"/>
          <a:ext cx="0" cy="0"/>
          <a:chOff x="0" y="0"/>
          <a:chExt cx="0" cy="0"/>
        </a:xfrm>
      </p:grpSpPr>
      <p:sp>
        <p:nvSpPr>
          <p:cNvPr id="124" name="Google Shape;124;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26"/>
        <p:cNvGrpSpPr/>
        <p:nvPr/>
      </p:nvGrpSpPr>
      <p:grpSpPr>
        <a:xfrm>
          <a:off x="0" y="0"/>
          <a:ext cx="0" cy="0"/>
          <a:chOff x="0" y="0"/>
          <a:chExt cx="0" cy="0"/>
        </a:xfrm>
      </p:grpSpPr>
      <p:sp>
        <p:nvSpPr>
          <p:cNvPr id="127" name="Google Shape;127;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29"/>
        <p:cNvGrpSpPr/>
        <p:nvPr/>
      </p:nvGrpSpPr>
      <p:grpSpPr>
        <a:xfrm>
          <a:off x="0" y="0"/>
          <a:ext cx="0" cy="0"/>
          <a:chOff x="0" y="0"/>
          <a:chExt cx="0" cy="0"/>
        </a:xfrm>
      </p:grpSpPr>
      <p:sp>
        <p:nvSpPr>
          <p:cNvPr id="130" name="Google Shape;130;p36"/>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32"/>
        <p:cNvGrpSpPr/>
        <p:nvPr/>
      </p:nvGrpSpPr>
      <p:grpSpPr>
        <a:xfrm>
          <a:off x="0" y="0"/>
          <a:ext cx="0" cy="0"/>
          <a:chOff x="0" y="0"/>
          <a:chExt cx="0" cy="0"/>
        </a:xfrm>
      </p:grpSpPr>
      <p:sp>
        <p:nvSpPr>
          <p:cNvPr id="133" name="Google Shape;133;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35"/>
        <p:cNvGrpSpPr/>
        <p:nvPr/>
      </p:nvGrpSpPr>
      <p:grpSpPr>
        <a:xfrm>
          <a:off x="0" y="0"/>
          <a:ext cx="0" cy="0"/>
          <a:chOff x="0" y="0"/>
          <a:chExt cx="0" cy="0"/>
        </a:xfrm>
      </p:grpSpPr>
      <p:sp>
        <p:nvSpPr>
          <p:cNvPr id="136" name="Google Shape;13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8"/>
        <p:cNvGrpSpPr/>
        <p:nvPr/>
      </p:nvGrpSpPr>
      <p:grpSpPr>
        <a:xfrm>
          <a:off x="0" y="0"/>
          <a:ext cx="0" cy="0"/>
          <a:chOff x="0" y="0"/>
          <a:chExt cx="0" cy="0"/>
        </a:xfrm>
      </p:grpSpPr>
      <p:pic>
        <p:nvPicPr>
          <p:cNvPr id="139" name="Google Shape;139;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75" name="Google Shape;75;p20"/>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hyperlink" Target="mailto:rasika.mathur30@gmail.com" TargetMode="External"/><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43"/>
        <p:cNvGrpSpPr/>
        <p:nvPr/>
      </p:nvGrpSpPr>
      <p:grpSpPr>
        <a:xfrm>
          <a:off x="0" y="0"/>
          <a:ext cx="0" cy="0"/>
          <a:chOff x="0" y="0"/>
          <a:chExt cx="0" cy="0"/>
        </a:xfrm>
      </p:grpSpPr>
      <p:sp>
        <p:nvSpPr>
          <p:cNvPr id="144" name="Google Shape;144;p40"/>
          <p:cNvSpPr txBox="1"/>
          <p:nvPr/>
        </p:nvSpPr>
        <p:spPr>
          <a:xfrm>
            <a:off x="517650" y="1477032"/>
            <a:ext cx="5808000" cy="1292631"/>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3600" dirty="0">
                <a:solidFill>
                  <a:srgbClr val="FFFFFF"/>
                </a:solidFill>
                <a:latin typeface="Open Sans SemiBold"/>
                <a:ea typeface="Open Sans SemiBold"/>
                <a:cs typeface="Open Sans SemiBold"/>
                <a:sym typeface="Open Sans SemiBold"/>
              </a:rPr>
              <a:t>Snack Ordering app for a movie Theater</a:t>
            </a:r>
            <a:endParaRPr sz="3600" dirty="0">
              <a:solidFill>
                <a:srgbClr val="FFFFFF"/>
              </a:solidFill>
              <a:latin typeface="Open Sans SemiBold"/>
              <a:ea typeface="Open Sans SemiBold"/>
              <a:cs typeface="Open Sans SemiBold"/>
              <a:sym typeface="Open Sans SemiBold"/>
            </a:endParaRPr>
          </a:p>
        </p:txBody>
      </p:sp>
      <p:sp>
        <p:nvSpPr>
          <p:cNvPr id="145" name="Google Shape;145;p40"/>
          <p:cNvSpPr txBox="1"/>
          <p:nvPr/>
        </p:nvSpPr>
        <p:spPr>
          <a:xfrm>
            <a:off x="517675" y="2769663"/>
            <a:ext cx="2237717"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FFFFFF"/>
                </a:solidFill>
                <a:latin typeface="Open Sans"/>
                <a:ea typeface="Open Sans"/>
                <a:cs typeface="Open Sans"/>
                <a:sym typeface="Open Sans"/>
              </a:rPr>
              <a:t>Rasika Mathur</a:t>
            </a:r>
            <a:endParaRPr sz="2400" dirty="0">
              <a:solidFill>
                <a:srgbClr val="FFFFFF"/>
              </a:solidFill>
              <a:latin typeface="Open Sans"/>
              <a:ea typeface="Open Sans"/>
              <a:cs typeface="Open Sans"/>
              <a:sym typeface="Open Sans"/>
            </a:endParaRPr>
          </a:p>
        </p:txBody>
      </p:sp>
      <p:cxnSp>
        <p:nvCxnSpPr>
          <p:cNvPr id="146" name="Google Shape;146;p40"/>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33"/>
        <p:cNvGrpSpPr/>
        <p:nvPr/>
      </p:nvGrpSpPr>
      <p:grpSpPr>
        <a:xfrm>
          <a:off x="0" y="0"/>
          <a:ext cx="0" cy="0"/>
          <a:chOff x="0" y="0"/>
          <a:chExt cx="0" cy="0"/>
        </a:xfrm>
      </p:grpSpPr>
      <p:sp>
        <p:nvSpPr>
          <p:cNvPr id="234" name="Google Shape;234;p49"/>
          <p:cNvSpPr txBox="1"/>
          <p:nvPr/>
        </p:nvSpPr>
        <p:spPr>
          <a:xfrm>
            <a:off x="3721275" y="1886850"/>
            <a:ext cx="63021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Paper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35" name="Google Shape;235;p49"/>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36" name="Google Shape;236;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50"/>
          <p:cNvSpPr txBox="1"/>
          <p:nvPr/>
        </p:nvSpPr>
        <p:spPr>
          <a:xfrm>
            <a:off x="517675" y="680022"/>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Paper wireframes </a:t>
            </a:r>
            <a:endParaRPr sz="2400">
              <a:solidFill>
                <a:srgbClr val="5F6368"/>
              </a:solidFill>
              <a:latin typeface="Open Sans"/>
              <a:ea typeface="Open Sans"/>
              <a:cs typeface="Open Sans"/>
              <a:sym typeface="Open Sans"/>
            </a:endParaRPr>
          </a:p>
        </p:txBody>
      </p:sp>
      <p:sp>
        <p:nvSpPr>
          <p:cNvPr id="243" name="Google Shape;243;p50"/>
          <p:cNvSpPr txBox="1"/>
          <p:nvPr/>
        </p:nvSpPr>
        <p:spPr>
          <a:xfrm>
            <a:off x="517675" y="957072"/>
            <a:ext cx="2421300" cy="3739455"/>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GB" dirty="0">
                <a:solidFill>
                  <a:srgbClr val="5F6368"/>
                </a:solidFill>
                <a:latin typeface="Open Sans"/>
                <a:ea typeface="Open Sans"/>
                <a:cs typeface="Open Sans"/>
                <a:sym typeface="Open Sans"/>
              </a:rPr>
              <a:t>Taking the time to draft iterations of each screen of the app on paper ensured that the elements that made it to digital wireframes would be well-suited to address user pain points. For the home screen, I prioritized a </a:t>
            </a:r>
            <a:r>
              <a:rPr lang="en-GB" b="1" dirty="0">
                <a:solidFill>
                  <a:srgbClr val="5F6368"/>
                </a:solidFill>
                <a:latin typeface="Open Sans"/>
                <a:ea typeface="Open Sans"/>
                <a:cs typeface="Open Sans"/>
                <a:sym typeface="Open Sans"/>
              </a:rPr>
              <a:t>quick and easy ordering process</a:t>
            </a:r>
            <a:r>
              <a:rPr lang="en-GB" dirty="0">
                <a:solidFill>
                  <a:srgbClr val="5F6368"/>
                </a:solidFill>
                <a:latin typeface="Open Sans"/>
                <a:ea typeface="Open Sans"/>
                <a:cs typeface="Open Sans"/>
                <a:sym typeface="Open Sans"/>
              </a:rPr>
              <a:t> to help users save time. </a:t>
            </a:r>
            <a:endParaRPr lang="en-GB" dirty="0"/>
          </a:p>
        </p:txBody>
      </p:sp>
      <p:pic>
        <p:nvPicPr>
          <p:cNvPr id="3" name="Picture 2" descr="A close-up of some papers&#10;&#10;Description automatically generated with medium confidence">
            <a:extLst>
              <a:ext uri="{FF2B5EF4-FFF2-40B4-BE49-F238E27FC236}">
                <a16:creationId xmlns:a16="http://schemas.microsoft.com/office/drawing/2014/main" id="{3A012CAA-4367-808B-B635-2A7D9649D098}"/>
              </a:ext>
            </a:extLst>
          </p:cNvPr>
          <p:cNvPicPr>
            <a:picLocks noChangeAspect="1"/>
          </p:cNvPicPr>
          <p:nvPr/>
        </p:nvPicPr>
        <p:blipFill>
          <a:blip r:embed="rId3"/>
          <a:stretch>
            <a:fillRect/>
          </a:stretch>
        </p:blipFill>
        <p:spPr>
          <a:xfrm>
            <a:off x="3080084" y="966098"/>
            <a:ext cx="6063916" cy="290833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cxnSp>
        <p:nvCxnSpPr>
          <p:cNvPr id="252" name="Google Shape;252;p51"/>
          <p:cNvCxnSpPr/>
          <p:nvPr/>
        </p:nvCxnSpPr>
        <p:spPr>
          <a:xfrm>
            <a:off x="4296723" y="644211"/>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53" name="Google Shape;253;p51"/>
          <p:cNvSpPr txBox="1"/>
          <p:nvPr/>
        </p:nvSpPr>
        <p:spPr>
          <a:xfrm>
            <a:off x="7796032" y="1920090"/>
            <a:ext cx="11004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5F6368"/>
                </a:solidFill>
                <a:latin typeface="Open Sans"/>
                <a:ea typeface="Open Sans"/>
                <a:cs typeface="Open Sans"/>
                <a:sym typeface="Open Sans"/>
              </a:rPr>
              <a:t>This button at the top of the home screen makes it easy to search what they like to eat.</a:t>
            </a:r>
            <a:endParaRPr sz="1000" dirty="0">
              <a:solidFill>
                <a:srgbClr val="5F6368"/>
              </a:solidFill>
              <a:latin typeface="Open Sans"/>
              <a:ea typeface="Open Sans"/>
              <a:cs typeface="Open Sans"/>
              <a:sym typeface="Open Sans"/>
            </a:endParaRPr>
          </a:p>
        </p:txBody>
      </p:sp>
      <p:cxnSp>
        <p:nvCxnSpPr>
          <p:cNvPr id="254" name="Google Shape;254;p51"/>
          <p:cNvCxnSpPr/>
          <p:nvPr/>
        </p:nvCxnSpPr>
        <p:spPr>
          <a:xfrm rot="10800000">
            <a:off x="7676971" y="1662876"/>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56" name="Google Shape;256;p51"/>
          <p:cNvSpPr txBox="1"/>
          <p:nvPr/>
        </p:nvSpPr>
        <p:spPr>
          <a:xfrm>
            <a:off x="3400858" y="47831"/>
            <a:ext cx="1100400" cy="17235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5F6368"/>
                </a:solidFill>
                <a:latin typeface="Open Sans"/>
                <a:ea typeface="Open Sans"/>
                <a:cs typeface="Open Sans"/>
                <a:sym typeface="Open Sans"/>
              </a:rPr>
              <a:t>This icon on top takes the user to the Menu icon where he can access payment details, address book, etc.</a:t>
            </a:r>
            <a:endParaRPr sz="1000" dirty="0">
              <a:solidFill>
                <a:srgbClr val="5F6368"/>
              </a:solidFill>
              <a:latin typeface="Open Sans"/>
              <a:ea typeface="Open Sans"/>
              <a:cs typeface="Open Sans"/>
              <a:sym typeface="Open Sans"/>
            </a:endParaRPr>
          </a:p>
        </p:txBody>
      </p:sp>
      <p:sp>
        <p:nvSpPr>
          <p:cNvPr id="11" name="TextBox 10">
            <a:extLst>
              <a:ext uri="{FF2B5EF4-FFF2-40B4-BE49-F238E27FC236}">
                <a16:creationId xmlns:a16="http://schemas.microsoft.com/office/drawing/2014/main" id="{0DD4F835-7328-6FCF-8178-485CF61192A9}"/>
              </a:ext>
            </a:extLst>
          </p:cNvPr>
          <p:cNvSpPr txBox="1"/>
          <p:nvPr/>
        </p:nvSpPr>
        <p:spPr>
          <a:xfrm>
            <a:off x="375607" y="1383228"/>
            <a:ext cx="2728546" cy="1672574"/>
          </a:xfrm>
          <a:prstGeom prst="rect">
            <a:avLst/>
          </a:prstGeom>
          <a:noFill/>
        </p:spPr>
        <p:txBody>
          <a:bodyPr wrap="square">
            <a:spAutoFit/>
          </a:bodyPr>
          <a:lstStyle/>
          <a:p>
            <a:pPr marL="0" lvl="0" indent="0" algn="l" rtl="0">
              <a:lnSpc>
                <a:spcPct val="150000"/>
              </a:lnSpc>
              <a:spcBef>
                <a:spcPts val="0"/>
              </a:spcBef>
              <a:spcAft>
                <a:spcPts val="0"/>
              </a:spcAft>
              <a:buClr>
                <a:schemeClr val="dk1"/>
              </a:buClr>
              <a:buSzPts val="1100"/>
              <a:buFont typeface="Arial"/>
              <a:buNone/>
            </a:pPr>
            <a:r>
              <a:rPr lang="en-GB" dirty="0">
                <a:solidFill>
                  <a:srgbClr val="5F6368"/>
                </a:solidFill>
                <a:latin typeface="Open Sans"/>
                <a:ea typeface="Open Sans"/>
                <a:cs typeface="Open Sans"/>
                <a:sym typeface="Open Sans"/>
              </a:rPr>
              <a:t>As the initial design phase continued, I made sure to base screen designs on feedback and findings from  the user research.</a:t>
            </a:r>
            <a:endParaRPr lang="en-GB" dirty="0"/>
          </a:p>
        </p:txBody>
      </p:sp>
      <p:pic>
        <p:nvPicPr>
          <p:cNvPr id="3" name="Picture 2" descr="A picture containing shape&#10;&#10;Description automatically generated">
            <a:extLst>
              <a:ext uri="{FF2B5EF4-FFF2-40B4-BE49-F238E27FC236}">
                <a16:creationId xmlns:a16="http://schemas.microsoft.com/office/drawing/2014/main" id="{06C9CC0C-20BD-3750-052E-22BEB32AAB25}"/>
              </a:ext>
            </a:extLst>
          </p:cNvPr>
          <p:cNvPicPr>
            <a:picLocks noChangeAspect="1"/>
          </p:cNvPicPr>
          <p:nvPr/>
        </p:nvPicPr>
        <p:blipFill>
          <a:blip r:embed="rId3"/>
          <a:stretch>
            <a:fillRect/>
          </a:stretch>
        </p:blipFill>
        <p:spPr>
          <a:xfrm>
            <a:off x="5219735" y="84859"/>
            <a:ext cx="2264155" cy="49460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2"/>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cxnSp>
        <p:nvCxnSpPr>
          <p:cNvPr id="264" name="Google Shape;264;p52"/>
          <p:cNvCxnSpPr/>
          <p:nvPr/>
        </p:nvCxnSpPr>
        <p:spPr>
          <a:xfrm>
            <a:off x="4891983" y="957810"/>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65" name="Google Shape;265;p52"/>
          <p:cNvSpPr txBox="1"/>
          <p:nvPr/>
        </p:nvSpPr>
        <p:spPr>
          <a:xfrm>
            <a:off x="3943497" y="602662"/>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5F6368"/>
                </a:solidFill>
                <a:latin typeface="Open Sans"/>
                <a:ea typeface="Open Sans"/>
                <a:cs typeface="Open Sans"/>
                <a:sym typeface="Open Sans"/>
              </a:rPr>
              <a:t>Easy access to navigation that’s screen reader friendly.</a:t>
            </a:r>
            <a:endParaRPr sz="1000" dirty="0">
              <a:solidFill>
                <a:srgbClr val="5F6368"/>
              </a:solidFill>
              <a:latin typeface="Open Sans"/>
              <a:ea typeface="Open Sans"/>
              <a:cs typeface="Open Sans"/>
              <a:sym typeface="Open Sans"/>
            </a:endParaRPr>
          </a:p>
        </p:txBody>
      </p:sp>
      <p:sp>
        <p:nvSpPr>
          <p:cNvPr id="11" name="TextBox 10">
            <a:extLst>
              <a:ext uri="{FF2B5EF4-FFF2-40B4-BE49-F238E27FC236}">
                <a16:creationId xmlns:a16="http://schemas.microsoft.com/office/drawing/2014/main" id="{B1A15197-0C75-C05C-F8AE-21D27278D6F8}"/>
              </a:ext>
            </a:extLst>
          </p:cNvPr>
          <p:cNvSpPr txBox="1"/>
          <p:nvPr/>
        </p:nvSpPr>
        <p:spPr>
          <a:xfrm>
            <a:off x="278038" y="1486007"/>
            <a:ext cx="2970662" cy="954107"/>
          </a:xfrm>
          <a:prstGeom prst="rect">
            <a:avLst/>
          </a:prstGeom>
          <a:noFill/>
        </p:spPr>
        <p:txBody>
          <a:bodyPr wrap="square">
            <a:spAutoFit/>
          </a:bodyPr>
          <a:lstStyle/>
          <a:p>
            <a:r>
              <a:rPr lang="en" dirty="0">
                <a:solidFill>
                  <a:srgbClr val="5F6368"/>
                </a:solidFill>
                <a:latin typeface="Open Sans"/>
                <a:ea typeface="Open Sans"/>
                <a:cs typeface="Open Sans"/>
                <a:sym typeface="Open Sans"/>
              </a:rPr>
              <a:t>Easy navigation was a key user need to address in the designs in addition to equipping the app to work with assistive technologies.</a:t>
            </a:r>
            <a:endParaRPr lang="en-ZA" dirty="0"/>
          </a:p>
        </p:txBody>
      </p:sp>
      <p:pic>
        <p:nvPicPr>
          <p:cNvPr id="3" name="Picture 2" descr="A screenshot of a cell phone&#10;&#10;Description automatically generated with medium confidence">
            <a:extLst>
              <a:ext uri="{FF2B5EF4-FFF2-40B4-BE49-F238E27FC236}">
                <a16:creationId xmlns:a16="http://schemas.microsoft.com/office/drawing/2014/main" id="{0D344DDE-6403-E4B6-932D-75B2E47D5C41}"/>
              </a:ext>
            </a:extLst>
          </p:cNvPr>
          <p:cNvPicPr>
            <a:picLocks noChangeAspect="1"/>
          </p:cNvPicPr>
          <p:nvPr/>
        </p:nvPicPr>
        <p:blipFill>
          <a:blip r:embed="rId3"/>
          <a:stretch>
            <a:fillRect/>
          </a:stretch>
        </p:blipFill>
        <p:spPr>
          <a:xfrm>
            <a:off x="6014756" y="46760"/>
            <a:ext cx="2452205" cy="50499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5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76" name="Google Shape;276;p53"/>
          <p:cNvSpPr txBox="1"/>
          <p:nvPr/>
        </p:nvSpPr>
        <p:spPr>
          <a:xfrm>
            <a:off x="517675" y="1078450"/>
            <a:ext cx="2915400"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GB" dirty="0">
                <a:solidFill>
                  <a:srgbClr val="5F6368"/>
                </a:solidFill>
                <a:latin typeface="Open Sans"/>
                <a:ea typeface="Open Sans"/>
                <a:cs typeface="Open Sans"/>
                <a:sym typeface="Open Sans"/>
              </a:rPr>
              <a:t>Using the completed set of digital wireframes, I created a low-fidelity prototype. The primary user flow I connected was ordering, so the prototype could be used in a usability study. </a:t>
            </a:r>
          </a:p>
          <a:p>
            <a:pPr marL="0" lvl="0" indent="0" algn="l" rtl="0">
              <a:lnSpc>
                <a:spcPct val="150000"/>
              </a:lnSpc>
              <a:spcBef>
                <a:spcPts val="0"/>
              </a:spcBef>
              <a:spcAft>
                <a:spcPts val="0"/>
              </a:spcAft>
              <a:buNone/>
            </a:pPr>
            <a:endParaRPr dirty="0">
              <a:latin typeface="Open Sans"/>
              <a:ea typeface="Open Sans"/>
              <a:cs typeface="Open Sans"/>
              <a:sym typeface="Open Sans"/>
            </a:endParaRPr>
          </a:p>
        </p:txBody>
      </p:sp>
      <p:sp>
        <p:nvSpPr>
          <p:cNvPr id="7" name="TextBox 6">
            <a:extLst>
              <a:ext uri="{FF2B5EF4-FFF2-40B4-BE49-F238E27FC236}">
                <a16:creationId xmlns:a16="http://schemas.microsoft.com/office/drawing/2014/main" id="{94C3F9B3-90D4-F5BD-566C-778628BF2F8C}"/>
              </a:ext>
            </a:extLst>
          </p:cNvPr>
          <p:cNvSpPr txBox="1"/>
          <p:nvPr/>
        </p:nvSpPr>
        <p:spPr>
          <a:xfrm>
            <a:off x="517674" y="3525243"/>
            <a:ext cx="2915399" cy="1384995"/>
          </a:xfrm>
          <a:prstGeom prst="rect">
            <a:avLst/>
          </a:prstGeom>
          <a:noFill/>
        </p:spPr>
        <p:txBody>
          <a:bodyPr wrap="square">
            <a:spAutoFit/>
          </a:bodyPr>
          <a:lstStyle/>
          <a:p>
            <a:r>
              <a:rPr lang="en" dirty="0">
                <a:solidFill>
                  <a:srgbClr val="5F6368"/>
                </a:solidFill>
                <a:latin typeface="Open Sans"/>
                <a:ea typeface="Open Sans"/>
                <a:cs typeface="Open Sans"/>
                <a:sym typeface="Open Sans"/>
              </a:rPr>
              <a:t>View the Yummy Wheels</a:t>
            </a:r>
          </a:p>
          <a:p>
            <a:endParaRPr lang="en" dirty="0">
              <a:solidFill>
                <a:srgbClr val="5F6368"/>
              </a:solidFill>
              <a:latin typeface="Open Sans"/>
              <a:ea typeface="Open Sans"/>
              <a:cs typeface="Open Sans"/>
              <a:sym typeface="Open Sans"/>
            </a:endParaRPr>
          </a:p>
          <a:p>
            <a:r>
              <a:rPr lang="en-ZA" dirty="0">
                <a:solidFill>
                  <a:schemeClr val="accent1">
                    <a:lumMod val="75000"/>
                  </a:schemeClr>
                </a:solidFill>
                <a:latin typeface="Open Sans"/>
                <a:ea typeface="Open Sans"/>
                <a:cs typeface="Open Sans"/>
                <a:sym typeface="Open Sans"/>
              </a:rPr>
              <a:t>https://www.figma.com/file/bJ5DbFqlTxoPNXGfPE5ssW/Snack-ordering-app-for-theater?node-id=0%3A1</a:t>
            </a:r>
            <a:endParaRPr lang="en" dirty="0">
              <a:solidFill>
                <a:schemeClr val="accent1">
                  <a:lumMod val="75000"/>
                </a:schemeClr>
              </a:solidFill>
              <a:latin typeface="Open Sans"/>
              <a:ea typeface="Open Sans"/>
              <a:cs typeface="Open Sans"/>
              <a:sym typeface="Open Sans"/>
            </a:endParaRPr>
          </a:p>
        </p:txBody>
      </p:sp>
      <p:pic>
        <p:nvPicPr>
          <p:cNvPr id="3" name="Picture 2" descr="Diagram&#10;&#10;Description automatically generated">
            <a:extLst>
              <a:ext uri="{FF2B5EF4-FFF2-40B4-BE49-F238E27FC236}">
                <a16:creationId xmlns:a16="http://schemas.microsoft.com/office/drawing/2014/main" id="{C958BEA6-B5F0-A8C7-7802-72291710132C}"/>
              </a:ext>
            </a:extLst>
          </p:cNvPr>
          <p:cNvPicPr>
            <a:picLocks noChangeAspect="1"/>
          </p:cNvPicPr>
          <p:nvPr/>
        </p:nvPicPr>
        <p:blipFill>
          <a:blip r:embed="rId3"/>
          <a:stretch>
            <a:fillRect/>
          </a:stretch>
        </p:blipFill>
        <p:spPr>
          <a:xfrm>
            <a:off x="3969327" y="0"/>
            <a:ext cx="5174673" cy="5143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82" name="Google Shape;282;p54"/>
          <p:cNvSpPr txBox="1"/>
          <p:nvPr/>
        </p:nvSpPr>
        <p:spPr>
          <a:xfrm>
            <a:off x="532875" y="1050575"/>
            <a:ext cx="8154450" cy="1423436"/>
          </a:xfrm>
          <a:prstGeom prst="rect">
            <a:avLst/>
          </a:prstGeom>
          <a:noFill/>
          <a:ln>
            <a:noFill/>
          </a:ln>
        </p:spPr>
        <p:txBody>
          <a:bodyPr spcFirstLastPara="1" wrap="square" lIns="0" tIns="91425" rIns="91425" bIns="91425" anchor="t" anchorCtr="0">
            <a:spAutoFit/>
          </a:bodyPr>
          <a:lstStyle/>
          <a:p>
            <a:pPr>
              <a:lnSpc>
                <a:spcPct val="115000"/>
              </a:lnSpc>
            </a:pPr>
            <a:r>
              <a:rPr lang="en" dirty="0">
                <a:solidFill>
                  <a:srgbClr val="5F6368"/>
                </a:solidFill>
                <a:latin typeface="Open Sans"/>
                <a:ea typeface="Open Sans"/>
                <a:cs typeface="Open Sans"/>
                <a:sym typeface="Open Sans"/>
              </a:rPr>
              <a:t>.</a:t>
            </a:r>
            <a:r>
              <a:rPr lang="en-GB" dirty="0">
                <a:solidFill>
                  <a:srgbClr val="5F6368"/>
                </a:solidFill>
                <a:latin typeface="Open Sans"/>
                <a:ea typeface="Open Sans"/>
                <a:cs typeface="Open Sans"/>
                <a:sym typeface="Open Sans"/>
              </a:rPr>
              <a:t> I conducted two rounds of usability studies. Findings from the first study helped guide the designs from wireframes to </a:t>
            </a:r>
            <a:r>
              <a:rPr lang="en-GB" dirty="0" err="1">
                <a:solidFill>
                  <a:srgbClr val="5F6368"/>
                </a:solidFill>
                <a:latin typeface="Open Sans"/>
                <a:ea typeface="Open Sans"/>
                <a:cs typeface="Open Sans"/>
                <a:sym typeface="Open Sans"/>
              </a:rPr>
              <a:t>mockups</a:t>
            </a:r>
            <a:r>
              <a:rPr lang="en-GB" dirty="0">
                <a:solidFill>
                  <a:srgbClr val="5F6368"/>
                </a:solidFill>
                <a:latin typeface="Open Sans"/>
                <a:ea typeface="Open Sans"/>
                <a:cs typeface="Open Sans"/>
                <a:sym typeface="Open Sans"/>
              </a:rPr>
              <a:t>. The second study used a high-fidelity prototype and revealed what aspects of the </a:t>
            </a:r>
            <a:r>
              <a:rPr lang="en-GB" dirty="0" err="1">
                <a:solidFill>
                  <a:srgbClr val="5F6368"/>
                </a:solidFill>
                <a:latin typeface="Open Sans"/>
                <a:ea typeface="Open Sans"/>
                <a:cs typeface="Open Sans"/>
                <a:sym typeface="Open Sans"/>
              </a:rPr>
              <a:t>mockups</a:t>
            </a:r>
            <a:r>
              <a:rPr lang="en-GB" dirty="0">
                <a:solidFill>
                  <a:srgbClr val="5F6368"/>
                </a:solidFill>
                <a:latin typeface="Open Sans"/>
                <a:ea typeface="Open Sans"/>
                <a:cs typeface="Open Sans"/>
                <a:sym typeface="Open Sans"/>
              </a:rPr>
              <a:t> needed refining. </a:t>
            </a:r>
          </a:p>
          <a:p>
            <a:pPr marL="0" lvl="0" indent="0" algn="l" rtl="0">
              <a:lnSpc>
                <a:spcPct val="115000"/>
              </a:lnSpc>
              <a:spcBef>
                <a:spcPts val="0"/>
              </a:spcBef>
              <a:spcAft>
                <a:spcPts val="0"/>
              </a:spcAft>
              <a:buNone/>
            </a:pPr>
            <a:endParaRPr dirty="0">
              <a:solidFill>
                <a:srgbClr val="5F6368"/>
              </a:solidFill>
              <a:latin typeface="Open Sans"/>
              <a:ea typeface="Open Sans"/>
              <a:cs typeface="Open Sans"/>
              <a:sym typeface="Open Sans"/>
            </a:endParaRPr>
          </a:p>
          <a:p>
            <a:pPr marL="0" lvl="0" indent="0" algn="l" rtl="0">
              <a:lnSpc>
                <a:spcPct val="115000"/>
              </a:lnSpc>
              <a:spcBef>
                <a:spcPts val="0"/>
              </a:spcBef>
              <a:spcAft>
                <a:spcPts val="0"/>
              </a:spcAft>
              <a:buNone/>
            </a:pPr>
            <a:endParaRPr dirty="0">
              <a:solidFill>
                <a:srgbClr val="5F6368"/>
              </a:solidFill>
              <a:latin typeface="Open Sans"/>
              <a:ea typeface="Open Sans"/>
              <a:cs typeface="Open Sans"/>
              <a:sym typeface="Open Sans"/>
            </a:endParaRPr>
          </a:p>
        </p:txBody>
      </p:sp>
      <p:sp>
        <p:nvSpPr>
          <p:cNvPr id="283" name="Google Shape;283;p54"/>
          <p:cNvSpPr txBox="1"/>
          <p:nvPr/>
        </p:nvSpPr>
        <p:spPr>
          <a:xfrm>
            <a:off x="456675"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1 findings</a:t>
            </a:r>
            <a:endParaRPr b="1">
              <a:solidFill>
                <a:srgbClr val="F29900"/>
              </a:solidFill>
            </a:endParaRPr>
          </a:p>
        </p:txBody>
      </p:sp>
      <p:sp>
        <p:nvSpPr>
          <p:cNvPr id="284" name="Google Shape;284;p54"/>
          <p:cNvSpPr/>
          <p:nvPr/>
        </p:nvSpPr>
        <p:spPr>
          <a:xfrm>
            <a:off x="4477900"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4"/>
          <p:cNvSpPr txBox="1"/>
          <p:nvPr/>
        </p:nvSpPr>
        <p:spPr>
          <a:xfrm>
            <a:off x="4984525" y="2568500"/>
            <a:ext cx="33360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5F6368"/>
                </a:solidFill>
                <a:latin typeface="Open Sans"/>
                <a:ea typeface="Open Sans"/>
                <a:cs typeface="Open Sans"/>
                <a:sym typeface="Open Sans"/>
              </a:rPr>
              <a:t>Payment option is confusing</a:t>
            </a:r>
            <a:endParaRPr dirty="0"/>
          </a:p>
        </p:txBody>
      </p:sp>
      <p:sp>
        <p:nvSpPr>
          <p:cNvPr id="286" name="Google Shape;286;p54"/>
          <p:cNvSpPr/>
          <p:nvPr/>
        </p:nvSpPr>
        <p:spPr>
          <a:xfrm>
            <a:off x="4671550"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87" name="Google Shape;287;p54"/>
          <p:cNvSpPr txBox="1"/>
          <p:nvPr/>
        </p:nvSpPr>
        <p:spPr>
          <a:xfrm>
            <a:off x="4984525" y="3198325"/>
            <a:ext cx="333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5F6368"/>
                </a:solidFill>
                <a:latin typeface="Open Sans"/>
                <a:ea typeface="Open Sans"/>
                <a:cs typeface="Open Sans"/>
                <a:sym typeface="Open Sans"/>
              </a:rPr>
              <a:t>Adding delivery instructions is difficult.</a:t>
            </a:r>
            <a:endParaRPr dirty="0"/>
          </a:p>
        </p:txBody>
      </p:sp>
      <p:sp>
        <p:nvSpPr>
          <p:cNvPr id="288" name="Google Shape;288;p54"/>
          <p:cNvSpPr/>
          <p:nvPr/>
        </p:nvSpPr>
        <p:spPr>
          <a:xfrm>
            <a:off x="4671550"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89" name="Google Shape;289;p54"/>
          <p:cNvSpPr txBox="1"/>
          <p:nvPr/>
        </p:nvSpPr>
        <p:spPr>
          <a:xfrm>
            <a:off x="4416900"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2 findings</a:t>
            </a:r>
            <a:endParaRPr b="1">
              <a:solidFill>
                <a:srgbClr val="F29900"/>
              </a:solidFill>
            </a:endParaRPr>
          </a:p>
        </p:txBody>
      </p:sp>
      <p:sp>
        <p:nvSpPr>
          <p:cNvPr id="292" name="Google Shape;292;p54"/>
          <p:cNvSpPr/>
          <p:nvPr/>
        </p:nvSpPr>
        <p:spPr>
          <a:xfrm>
            <a:off x="456675"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4"/>
          <p:cNvSpPr txBox="1"/>
          <p:nvPr/>
        </p:nvSpPr>
        <p:spPr>
          <a:xfrm>
            <a:off x="963300" y="2568500"/>
            <a:ext cx="33360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5F6368"/>
                </a:solidFill>
                <a:latin typeface="Open Sans"/>
                <a:ea typeface="Open Sans"/>
                <a:cs typeface="Open Sans"/>
                <a:sym typeface="Open Sans"/>
              </a:rPr>
              <a:t>Users want to order quickly</a:t>
            </a:r>
            <a:endParaRPr dirty="0"/>
          </a:p>
        </p:txBody>
      </p:sp>
      <p:sp>
        <p:nvSpPr>
          <p:cNvPr id="294" name="Google Shape;294;p54"/>
          <p:cNvSpPr/>
          <p:nvPr/>
        </p:nvSpPr>
        <p:spPr>
          <a:xfrm>
            <a:off x="650325"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95" name="Google Shape;295;p54"/>
          <p:cNvSpPr txBox="1"/>
          <p:nvPr/>
        </p:nvSpPr>
        <p:spPr>
          <a:xfrm>
            <a:off x="925113" y="3198325"/>
            <a:ext cx="33360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5F6368"/>
                </a:solidFill>
                <a:latin typeface="Open Sans"/>
                <a:ea typeface="Open Sans"/>
                <a:cs typeface="Open Sans"/>
                <a:sym typeface="Open Sans"/>
              </a:rPr>
              <a:t>Users want custromization options.</a:t>
            </a:r>
            <a:endParaRPr dirty="0"/>
          </a:p>
        </p:txBody>
      </p:sp>
      <p:sp>
        <p:nvSpPr>
          <p:cNvPr id="296" name="Google Shape;296;p54"/>
          <p:cNvSpPr/>
          <p:nvPr/>
        </p:nvSpPr>
        <p:spPr>
          <a:xfrm>
            <a:off x="650325"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97" name="Google Shape;297;p54"/>
          <p:cNvSpPr txBox="1"/>
          <p:nvPr/>
        </p:nvSpPr>
        <p:spPr>
          <a:xfrm>
            <a:off x="916138" y="3828150"/>
            <a:ext cx="33360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5F6368"/>
                </a:solidFill>
                <a:latin typeface="Open Sans"/>
                <a:ea typeface="Open Sans"/>
                <a:cs typeface="Open Sans"/>
                <a:sym typeface="Open Sans"/>
              </a:rPr>
              <a:t>Users want  contact less delivery.</a:t>
            </a:r>
            <a:endParaRPr dirty="0"/>
          </a:p>
        </p:txBody>
      </p:sp>
      <p:sp>
        <p:nvSpPr>
          <p:cNvPr id="298" name="Google Shape;298;p54"/>
          <p:cNvSpPr/>
          <p:nvPr/>
        </p:nvSpPr>
        <p:spPr>
          <a:xfrm>
            <a:off x="650313"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02"/>
        <p:cNvGrpSpPr/>
        <p:nvPr/>
      </p:nvGrpSpPr>
      <p:grpSpPr>
        <a:xfrm>
          <a:off x="0" y="0"/>
          <a:ext cx="0" cy="0"/>
          <a:chOff x="0" y="0"/>
          <a:chExt cx="0" cy="0"/>
        </a:xfrm>
      </p:grpSpPr>
      <p:sp>
        <p:nvSpPr>
          <p:cNvPr id="303" name="Google Shape;303;p55"/>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04" name="Google Shape;304;p55"/>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05" name="Google Shape;305;p55"/>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cxnSp>
        <p:nvCxnSpPr>
          <p:cNvPr id="315" name="Google Shape;315;p56"/>
          <p:cNvCxnSpPr>
            <a:cxnSpLocks/>
          </p:cNvCxnSpPr>
          <p:nvPr/>
        </p:nvCxnSpPr>
        <p:spPr>
          <a:xfrm>
            <a:off x="6029925" y="2605795"/>
            <a:ext cx="406050" cy="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3446387" y="5921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a:ea typeface="Open Sans"/>
                <a:cs typeface="Open Sans"/>
                <a:sym typeface="Open Sans"/>
              </a:rPr>
              <a:t>Before usability study</a:t>
            </a:r>
            <a:endParaRPr sz="1200" dirty="0">
              <a:solidFill>
                <a:srgbClr val="34A853"/>
              </a:solidFill>
              <a:latin typeface="Open Sans"/>
              <a:ea typeface="Open Sans"/>
              <a:cs typeface="Open Sans"/>
              <a:sym typeface="Open Sans"/>
            </a:endParaRPr>
          </a:p>
          <a:p>
            <a:pPr marL="0" lvl="0" indent="0" algn="l" rtl="0">
              <a:spcBef>
                <a:spcPts val="0"/>
              </a:spcBef>
              <a:spcAft>
                <a:spcPts val="0"/>
              </a:spcAft>
              <a:buNone/>
            </a:pPr>
            <a:endParaRPr dirty="0">
              <a:solidFill>
                <a:srgbClr val="1967D2"/>
              </a:solidFill>
            </a:endParaRPr>
          </a:p>
        </p:txBody>
      </p:sp>
      <p:sp>
        <p:nvSpPr>
          <p:cNvPr id="317" name="Google Shape;317;p56"/>
          <p:cNvSpPr txBox="1"/>
          <p:nvPr/>
        </p:nvSpPr>
        <p:spPr>
          <a:xfrm>
            <a:off x="6506700" y="83289"/>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a:ea typeface="Open Sans"/>
                <a:cs typeface="Open Sans"/>
                <a:sym typeface="Open Sans"/>
              </a:rPr>
              <a:t>After usability study</a:t>
            </a:r>
            <a:endParaRPr sz="1200" dirty="0">
              <a:solidFill>
                <a:srgbClr val="34A853"/>
              </a:solidFill>
              <a:latin typeface="Open Sans"/>
              <a:ea typeface="Open Sans"/>
              <a:cs typeface="Open Sans"/>
              <a:sym typeface="Open Sans"/>
            </a:endParaRPr>
          </a:p>
          <a:p>
            <a:pPr marL="0" lvl="0" indent="0" algn="l" rtl="0">
              <a:spcBef>
                <a:spcPts val="0"/>
              </a:spcBef>
              <a:spcAft>
                <a:spcPts val="0"/>
              </a:spcAft>
              <a:buNone/>
            </a:pPr>
            <a:endParaRPr dirty="0">
              <a:solidFill>
                <a:srgbClr val="1967D2"/>
              </a:solidFill>
            </a:endParaRPr>
          </a:p>
        </p:txBody>
      </p:sp>
      <p:sp>
        <p:nvSpPr>
          <p:cNvPr id="17" name="TextBox 16">
            <a:extLst>
              <a:ext uri="{FF2B5EF4-FFF2-40B4-BE49-F238E27FC236}">
                <a16:creationId xmlns:a16="http://schemas.microsoft.com/office/drawing/2014/main" id="{9CFB3BA1-2923-8803-94E8-9EE04B5C7B3C}"/>
              </a:ext>
            </a:extLst>
          </p:cNvPr>
          <p:cNvSpPr txBox="1"/>
          <p:nvPr/>
        </p:nvSpPr>
        <p:spPr>
          <a:xfrm>
            <a:off x="374148" y="1751774"/>
            <a:ext cx="2538740" cy="1169551"/>
          </a:xfrm>
          <a:prstGeom prst="rect">
            <a:avLst/>
          </a:prstGeom>
          <a:noFill/>
        </p:spPr>
        <p:txBody>
          <a:bodyPr wrap="square">
            <a:spAutoFit/>
          </a:bodyPr>
          <a:lstStyle/>
          <a:p>
            <a:r>
              <a:rPr lang="en" dirty="0">
                <a:solidFill>
                  <a:srgbClr val="5F6368"/>
                </a:solidFill>
                <a:latin typeface="Open Sans"/>
                <a:ea typeface="Open Sans"/>
                <a:cs typeface="Open Sans"/>
                <a:sym typeface="Open Sans"/>
              </a:rPr>
              <a:t>Early designs allowed for some customization, </a:t>
            </a:r>
            <a:br>
              <a:rPr lang="en" dirty="0">
                <a:solidFill>
                  <a:srgbClr val="5F6368"/>
                </a:solidFill>
                <a:latin typeface="Open Sans"/>
                <a:ea typeface="Open Sans"/>
                <a:cs typeface="Open Sans"/>
                <a:sym typeface="Open Sans"/>
              </a:rPr>
            </a:br>
            <a:r>
              <a:rPr lang="en" dirty="0">
                <a:solidFill>
                  <a:srgbClr val="5F6368"/>
                </a:solidFill>
                <a:latin typeface="Open Sans"/>
                <a:ea typeface="Open Sans"/>
                <a:cs typeface="Open Sans"/>
                <a:sym typeface="Open Sans"/>
              </a:rPr>
              <a:t>but after the usability studies, I added additional options.</a:t>
            </a:r>
            <a:endParaRPr lang="en-ZA" dirty="0"/>
          </a:p>
        </p:txBody>
      </p:sp>
      <p:pic>
        <p:nvPicPr>
          <p:cNvPr id="4" name="Picture 3" descr="A picture containing shape&#10;&#10;Description automatically generated">
            <a:extLst>
              <a:ext uri="{FF2B5EF4-FFF2-40B4-BE49-F238E27FC236}">
                <a16:creationId xmlns:a16="http://schemas.microsoft.com/office/drawing/2014/main" id="{1CF772FB-7803-5AE6-C73F-2640F6DE3644}"/>
              </a:ext>
            </a:extLst>
          </p:cNvPr>
          <p:cNvPicPr>
            <a:picLocks noChangeAspect="1"/>
          </p:cNvPicPr>
          <p:nvPr/>
        </p:nvPicPr>
        <p:blipFill>
          <a:blip r:embed="rId3"/>
          <a:stretch>
            <a:fillRect/>
          </a:stretch>
        </p:blipFill>
        <p:spPr>
          <a:xfrm>
            <a:off x="3516791" y="465845"/>
            <a:ext cx="2264155" cy="4487156"/>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3D580220-B24D-EC07-601F-A44BBE060F74}"/>
              </a:ext>
            </a:extLst>
          </p:cNvPr>
          <p:cNvPicPr>
            <a:picLocks noChangeAspect="1"/>
          </p:cNvPicPr>
          <p:nvPr/>
        </p:nvPicPr>
        <p:blipFill>
          <a:blip r:embed="rId4"/>
          <a:stretch>
            <a:fillRect/>
          </a:stretch>
        </p:blipFill>
        <p:spPr>
          <a:xfrm>
            <a:off x="6525941" y="367212"/>
            <a:ext cx="2414673" cy="468442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7"/>
          <p:cNvSpPr txBox="1"/>
          <p:nvPr/>
        </p:nvSpPr>
        <p:spPr>
          <a:xfrm>
            <a:off x="111625" y="-61248"/>
            <a:ext cx="7000800" cy="738633"/>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Mockups </a:t>
            </a:r>
          </a:p>
          <a:p>
            <a:pPr marL="0" lvl="0" indent="0" algn="l" rtl="0">
              <a:spcBef>
                <a:spcPts val="0"/>
              </a:spcBef>
              <a:spcAft>
                <a:spcPts val="0"/>
              </a:spcAft>
              <a:buNone/>
            </a:pPr>
            <a:r>
              <a:rPr lang="en" sz="1200" dirty="0">
                <a:solidFill>
                  <a:srgbClr val="5F6368"/>
                </a:solidFill>
                <a:latin typeface="Myanmar Text" panose="020B0502040204020203" pitchFamily="34" charset="0"/>
                <a:ea typeface="Open Sans"/>
                <a:cs typeface="Myanmar Text" panose="020B0502040204020203" pitchFamily="34" charset="0"/>
                <a:sym typeface="Open Sans"/>
              </a:rPr>
              <a:t>The second usability study revealed frustration.</a:t>
            </a:r>
            <a:endParaRPr sz="1200" dirty="0">
              <a:solidFill>
                <a:srgbClr val="5F6368"/>
              </a:solidFill>
              <a:latin typeface="Myanmar Text" panose="020B0502040204020203" pitchFamily="34" charset="0"/>
              <a:ea typeface="Open Sans"/>
              <a:cs typeface="Myanmar Text" panose="020B0502040204020203" pitchFamily="34" charset="0"/>
              <a:sym typeface="Open Sans"/>
            </a:endParaRPr>
          </a:p>
        </p:txBody>
      </p:sp>
      <p:cxnSp>
        <p:nvCxnSpPr>
          <p:cNvPr id="327" name="Google Shape;327;p57"/>
          <p:cNvCxnSpPr/>
          <p:nvPr/>
        </p:nvCxnSpPr>
        <p:spPr>
          <a:xfrm>
            <a:off x="2552750" y="2984329"/>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28" name="Google Shape;328;p57"/>
          <p:cNvSpPr txBox="1"/>
          <p:nvPr/>
        </p:nvSpPr>
        <p:spPr>
          <a:xfrm>
            <a:off x="198950" y="78595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a:ea typeface="Open Sans"/>
                <a:cs typeface="Open Sans"/>
                <a:sym typeface="Open Sans"/>
              </a:rPr>
              <a:t>Before usability study</a:t>
            </a:r>
            <a:endParaRPr sz="1200" dirty="0">
              <a:solidFill>
                <a:srgbClr val="34A853"/>
              </a:solidFill>
              <a:latin typeface="Open Sans"/>
              <a:ea typeface="Open Sans"/>
              <a:cs typeface="Open Sans"/>
              <a:sym typeface="Open Sans"/>
            </a:endParaRPr>
          </a:p>
          <a:p>
            <a:pPr marL="0" lvl="0" indent="0" algn="l" rtl="0">
              <a:spcBef>
                <a:spcPts val="0"/>
              </a:spcBef>
              <a:spcAft>
                <a:spcPts val="0"/>
              </a:spcAft>
              <a:buNone/>
            </a:pPr>
            <a:endParaRPr dirty="0">
              <a:solidFill>
                <a:srgbClr val="1967D2"/>
              </a:solidFill>
            </a:endParaRPr>
          </a:p>
        </p:txBody>
      </p:sp>
      <p:sp>
        <p:nvSpPr>
          <p:cNvPr id="329" name="Google Shape;329;p57"/>
          <p:cNvSpPr txBox="1"/>
          <p:nvPr/>
        </p:nvSpPr>
        <p:spPr>
          <a:xfrm>
            <a:off x="5112340" y="533181"/>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a:ea typeface="Open Sans"/>
                <a:cs typeface="Open Sans"/>
                <a:sym typeface="Open Sans"/>
              </a:rPr>
              <a:t>After usability study</a:t>
            </a:r>
            <a:endParaRPr sz="1200" dirty="0">
              <a:solidFill>
                <a:srgbClr val="34A853"/>
              </a:solidFill>
              <a:latin typeface="Open Sans"/>
              <a:ea typeface="Open Sans"/>
              <a:cs typeface="Open Sans"/>
              <a:sym typeface="Open Sans"/>
            </a:endParaRPr>
          </a:p>
          <a:p>
            <a:pPr marL="0" lvl="0" indent="0" algn="l" rtl="0">
              <a:spcBef>
                <a:spcPts val="0"/>
              </a:spcBef>
              <a:spcAft>
                <a:spcPts val="0"/>
              </a:spcAft>
              <a:buNone/>
            </a:pPr>
            <a:endParaRPr dirty="0">
              <a:solidFill>
                <a:srgbClr val="1967D2"/>
              </a:solidFill>
            </a:endParaRPr>
          </a:p>
        </p:txBody>
      </p:sp>
      <p:pic>
        <p:nvPicPr>
          <p:cNvPr id="13" name="Picture 12" descr="A picture containing text&#10;&#10;Description automatically generated">
            <a:extLst>
              <a:ext uri="{FF2B5EF4-FFF2-40B4-BE49-F238E27FC236}">
                <a16:creationId xmlns:a16="http://schemas.microsoft.com/office/drawing/2014/main" id="{EEEDDFFD-149A-3BF1-9AB2-80E9FF8FF39F}"/>
              </a:ext>
            </a:extLst>
          </p:cNvPr>
          <p:cNvPicPr>
            <a:picLocks noChangeAspect="1"/>
          </p:cNvPicPr>
          <p:nvPr/>
        </p:nvPicPr>
        <p:blipFill>
          <a:blip r:embed="rId3"/>
          <a:stretch>
            <a:fillRect/>
          </a:stretch>
        </p:blipFill>
        <p:spPr>
          <a:xfrm>
            <a:off x="278455" y="1078450"/>
            <a:ext cx="2274295" cy="3831099"/>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BBB1BC6C-F635-2F83-428A-BAECC984A5DF}"/>
              </a:ext>
            </a:extLst>
          </p:cNvPr>
          <p:cNvPicPr>
            <a:picLocks noChangeAspect="1"/>
          </p:cNvPicPr>
          <p:nvPr/>
        </p:nvPicPr>
        <p:blipFill>
          <a:blip r:embed="rId4"/>
          <a:stretch>
            <a:fillRect/>
          </a:stretch>
        </p:blipFill>
        <p:spPr>
          <a:xfrm>
            <a:off x="6494408" y="1068778"/>
            <a:ext cx="2256463" cy="3831099"/>
          </a:xfrm>
          <a:prstGeom prst="rect">
            <a:avLst/>
          </a:prstGeom>
        </p:spPr>
      </p:pic>
      <p:pic>
        <p:nvPicPr>
          <p:cNvPr id="17" name="Picture 16" descr="A screenshot of a phone&#10;&#10;Description automatically generated with medium confidence">
            <a:extLst>
              <a:ext uri="{FF2B5EF4-FFF2-40B4-BE49-F238E27FC236}">
                <a16:creationId xmlns:a16="http://schemas.microsoft.com/office/drawing/2014/main" id="{D09C8554-914A-5249-87A3-6B5DD9298B93}"/>
              </a:ext>
            </a:extLst>
          </p:cNvPr>
          <p:cNvPicPr>
            <a:picLocks noChangeAspect="1"/>
          </p:cNvPicPr>
          <p:nvPr/>
        </p:nvPicPr>
        <p:blipFill>
          <a:blip r:embed="rId5"/>
          <a:stretch>
            <a:fillRect/>
          </a:stretch>
        </p:blipFill>
        <p:spPr>
          <a:xfrm>
            <a:off x="3670994" y="1068779"/>
            <a:ext cx="2312102" cy="383109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76538" y="-38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Mockups</a:t>
            </a:r>
            <a:endParaRPr sz="2400" dirty="0">
              <a:solidFill>
                <a:srgbClr val="5F6368"/>
              </a:solidFill>
              <a:latin typeface="Open Sans"/>
              <a:ea typeface="Open Sans"/>
              <a:cs typeface="Open Sans"/>
              <a:sym typeface="Open Sans"/>
            </a:endParaRPr>
          </a:p>
        </p:txBody>
      </p:sp>
      <p:pic>
        <p:nvPicPr>
          <p:cNvPr id="3" name="Picture 2" descr="Graphical user interface, application&#10;&#10;Description automatically generated">
            <a:extLst>
              <a:ext uri="{FF2B5EF4-FFF2-40B4-BE49-F238E27FC236}">
                <a16:creationId xmlns:a16="http://schemas.microsoft.com/office/drawing/2014/main" id="{3E231916-A0BC-5A58-911C-4CED41C33661}"/>
              </a:ext>
            </a:extLst>
          </p:cNvPr>
          <p:cNvPicPr>
            <a:picLocks noChangeAspect="1"/>
          </p:cNvPicPr>
          <p:nvPr/>
        </p:nvPicPr>
        <p:blipFill>
          <a:blip r:embed="rId3"/>
          <a:stretch>
            <a:fillRect/>
          </a:stretch>
        </p:blipFill>
        <p:spPr>
          <a:xfrm>
            <a:off x="3443768" y="541475"/>
            <a:ext cx="2256463" cy="443295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77F90FDD-602E-0CD7-FA72-66F171972C7A}"/>
              </a:ext>
            </a:extLst>
          </p:cNvPr>
          <p:cNvPicPr>
            <a:picLocks noChangeAspect="1"/>
          </p:cNvPicPr>
          <p:nvPr/>
        </p:nvPicPr>
        <p:blipFill>
          <a:blip r:embed="rId4"/>
          <a:stretch>
            <a:fillRect/>
          </a:stretch>
        </p:blipFill>
        <p:spPr>
          <a:xfrm>
            <a:off x="145232" y="541475"/>
            <a:ext cx="2414673" cy="4566150"/>
          </a:xfrm>
          <a:prstGeom prst="rect">
            <a:avLst/>
          </a:prstGeom>
        </p:spPr>
      </p:pic>
      <p:pic>
        <p:nvPicPr>
          <p:cNvPr id="11" name="Picture 10" descr="A screenshot of a phone&#10;&#10;Description automatically generated with medium confidence">
            <a:extLst>
              <a:ext uri="{FF2B5EF4-FFF2-40B4-BE49-F238E27FC236}">
                <a16:creationId xmlns:a16="http://schemas.microsoft.com/office/drawing/2014/main" id="{3189A450-D83B-EE02-CFF5-971AF657ACE7}"/>
              </a:ext>
            </a:extLst>
          </p:cNvPr>
          <p:cNvPicPr>
            <a:picLocks noChangeAspect="1"/>
          </p:cNvPicPr>
          <p:nvPr/>
        </p:nvPicPr>
        <p:blipFill>
          <a:blip r:embed="rId5"/>
          <a:stretch>
            <a:fillRect/>
          </a:stretch>
        </p:blipFill>
        <p:spPr>
          <a:xfrm>
            <a:off x="6584097" y="430405"/>
            <a:ext cx="2312102" cy="44586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41"/>
          <p:cNvSpPr txBox="1"/>
          <p:nvPr/>
        </p:nvSpPr>
        <p:spPr>
          <a:xfrm>
            <a:off x="1231075" y="1604200"/>
            <a:ext cx="40860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product: </a:t>
            </a:r>
            <a:endParaRPr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Yummy wheels is an online food delivery app. That allows its users to order snacks during a movie at the theater any time.This app is great for family who wants to watch movie and even don’t get disturbed.</a:t>
            </a:r>
            <a:endParaRPr sz="1200" b="1" dirty="0">
              <a:solidFill>
                <a:srgbClr val="1967D2"/>
              </a:solidFill>
              <a:latin typeface="Open Sans"/>
              <a:ea typeface="Open Sans"/>
              <a:cs typeface="Open Sans"/>
              <a:sym typeface="Open Sans"/>
            </a:endParaRPr>
          </a:p>
        </p:txBody>
      </p:sp>
      <p:sp>
        <p:nvSpPr>
          <p:cNvPr id="153" name="Google Shape;153;p4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54" name="Google Shape;154;p41"/>
          <p:cNvSpPr/>
          <p:nvPr/>
        </p:nvSpPr>
        <p:spPr>
          <a:xfrm>
            <a:off x="517675" y="16042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1"/>
          <p:cNvSpPr txBox="1"/>
          <p:nvPr/>
        </p:nvSpPr>
        <p:spPr>
          <a:xfrm>
            <a:off x="1231075" y="3172985"/>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Project duration:</a:t>
            </a:r>
          </a:p>
          <a:p>
            <a:pPr marL="0" lvl="0" indent="0" algn="l" rtl="0">
              <a:lnSpc>
                <a:spcPct val="150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SemiBold"/>
              </a:rPr>
              <a:t>March 2022 to August 2022</a:t>
            </a:r>
            <a:endParaRPr sz="1200" dirty="0">
              <a:solidFill>
                <a:srgbClr val="5F6368"/>
              </a:solidFill>
              <a:latin typeface="Open Sans"/>
              <a:ea typeface="Open Sans"/>
              <a:cs typeface="Open Sans"/>
              <a:sym typeface="Open Sans SemiBold"/>
            </a:endParaRPr>
          </a:p>
        </p:txBody>
      </p:sp>
      <p:sp>
        <p:nvSpPr>
          <p:cNvPr id="156" name="Google Shape;156;p41"/>
          <p:cNvSpPr/>
          <p:nvPr/>
        </p:nvSpPr>
        <p:spPr>
          <a:xfrm>
            <a:off x="517675" y="3172985"/>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1"/>
          <p:cNvSpPr/>
          <p:nvPr/>
        </p:nvSpPr>
        <p:spPr>
          <a:xfrm>
            <a:off x="643388" y="3299236"/>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8" name="Google Shape;158;p41"/>
          <p:cNvSpPr/>
          <p:nvPr/>
        </p:nvSpPr>
        <p:spPr>
          <a:xfrm>
            <a:off x="610514" y="17522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pic>
        <p:nvPicPr>
          <p:cNvPr id="4" name="Picture 3" descr="Graphical user interface, application&#10;&#10;Description automatically generated">
            <a:extLst>
              <a:ext uri="{FF2B5EF4-FFF2-40B4-BE49-F238E27FC236}">
                <a16:creationId xmlns:a16="http://schemas.microsoft.com/office/drawing/2014/main" id="{E2930D35-4F8D-A263-E779-00C325A005AD}"/>
              </a:ext>
            </a:extLst>
          </p:cNvPr>
          <p:cNvPicPr>
            <a:picLocks noChangeAspect="1"/>
          </p:cNvPicPr>
          <p:nvPr/>
        </p:nvPicPr>
        <p:blipFill>
          <a:blip r:embed="rId3"/>
          <a:stretch>
            <a:fillRect/>
          </a:stretch>
        </p:blipFill>
        <p:spPr>
          <a:xfrm>
            <a:off x="5873356" y="77932"/>
            <a:ext cx="2414673" cy="498763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59"/>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7" name="TextBox 6">
            <a:extLst>
              <a:ext uri="{FF2B5EF4-FFF2-40B4-BE49-F238E27FC236}">
                <a16:creationId xmlns:a16="http://schemas.microsoft.com/office/drawing/2014/main" id="{F270E15A-2593-4BE2-28B8-7B95CECDE770}"/>
              </a:ext>
            </a:extLst>
          </p:cNvPr>
          <p:cNvSpPr txBox="1"/>
          <p:nvPr/>
        </p:nvSpPr>
        <p:spPr>
          <a:xfrm>
            <a:off x="164592" y="1592431"/>
            <a:ext cx="3432048" cy="1996893"/>
          </a:xfrm>
          <a:prstGeom prst="rect">
            <a:avLst/>
          </a:prstGeom>
          <a:noFill/>
        </p:spPr>
        <p:txBody>
          <a:bodyPr wrap="square">
            <a:spAutoFit/>
          </a:bodyPr>
          <a:lstStyle/>
          <a:p>
            <a:pPr marL="0" lvl="0" indent="0" algn="l" rtl="0">
              <a:lnSpc>
                <a:spcPct val="150000"/>
              </a:lnSpc>
              <a:spcBef>
                <a:spcPts val="0"/>
              </a:spcBef>
              <a:spcAft>
                <a:spcPts val="0"/>
              </a:spcAft>
              <a:buNone/>
            </a:pPr>
            <a:r>
              <a:rPr lang="en-GB" dirty="0">
                <a:solidFill>
                  <a:srgbClr val="5F6368"/>
                </a:solidFill>
                <a:latin typeface="Open Sans"/>
                <a:ea typeface="Open Sans"/>
                <a:cs typeface="Open Sans"/>
                <a:sym typeface="Open Sans"/>
              </a:rPr>
              <a:t>The final high-fidelity prototype presented cleaner user flows for Selecting the items and checkout. It also met user needs for a pickup or delivery option as well as more customization. </a:t>
            </a:r>
          </a:p>
        </p:txBody>
      </p:sp>
      <p:pic>
        <p:nvPicPr>
          <p:cNvPr id="4" name="Picture 3" descr="Diagram&#10;&#10;Description automatically generated">
            <a:extLst>
              <a:ext uri="{FF2B5EF4-FFF2-40B4-BE49-F238E27FC236}">
                <a16:creationId xmlns:a16="http://schemas.microsoft.com/office/drawing/2014/main" id="{048A6A8A-61ED-B369-BCDB-6D87C5848B4A}"/>
              </a:ext>
            </a:extLst>
          </p:cNvPr>
          <p:cNvPicPr>
            <a:picLocks noChangeAspect="1"/>
          </p:cNvPicPr>
          <p:nvPr/>
        </p:nvPicPr>
        <p:blipFill>
          <a:blip r:embed="rId3"/>
          <a:stretch>
            <a:fillRect/>
          </a:stretch>
        </p:blipFill>
        <p:spPr>
          <a:xfrm>
            <a:off x="3925824" y="0"/>
            <a:ext cx="5225083" cy="5143500"/>
          </a:xfrm>
          <a:prstGeom prst="rect">
            <a:avLst/>
          </a:prstGeom>
        </p:spPr>
      </p:pic>
      <p:sp>
        <p:nvSpPr>
          <p:cNvPr id="11" name="TextBox 10">
            <a:extLst>
              <a:ext uri="{FF2B5EF4-FFF2-40B4-BE49-F238E27FC236}">
                <a16:creationId xmlns:a16="http://schemas.microsoft.com/office/drawing/2014/main" id="{F5D11734-BC13-4F2F-7AD6-8CEE771E4EA3}"/>
              </a:ext>
            </a:extLst>
          </p:cNvPr>
          <p:cNvSpPr txBox="1"/>
          <p:nvPr/>
        </p:nvSpPr>
        <p:spPr>
          <a:xfrm>
            <a:off x="225552" y="3796320"/>
            <a:ext cx="2761488" cy="1384995"/>
          </a:xfrm>
          <a:prstGeom prst="rect">
            <a:avLst/>
          </a:prstGeom>
          <a:noFill/>
        </p:spPr>
        <p:txBody>
          <a:bodyPr wrap="square">
            <a:spAutoFit/>
          </a:bodyPr>
          <a:lstStyle/>
          <a:p>
            <a:r>
              <a:rPr lang="en" dirty="0">
                <a:solidFill>
                  <a:srgbClr val="5F6368"/>
                </a:solidFill>
                <a:latin typeface="Open Sans"/>
                <a:ea typeface="Open Sans"/>
                <a:cs typeface="Open Sans"/>
                <a:sym typeface="Open Sans"/>
              </a:rPr>
              <a:t>View the Yummy Wheels</a:t>
            </a:r>
          </a:p>
          <a:p>
            <a:endParaRPr lang="en" dirty="0">
              <a:solidFill>
                <a:srgbClr val="5F6368"/>
              </a:solidFill>
              <a:latin typeface="Open Sans"/>
              <a:ea typeface="Open Sans"/>
              <a:cs typeface="Open Sans"/>
              <a:sym typeface="Open Sans"/>
            </a:endParaRPr>
          </a:p>
          <a:p>
            <a:r>
              <a:rPr lang="en-ZA" dirty="0">
                <a:solidFill>
                  <a:schemeClr val="accent1">
                    <a:lumMod val="75000"/>
                  </a:schemeClr>
                </a:solidFill>
              </a:rPr>
              <a:t>https://www.figma.com/file/bJ5DbFqlTxoPNXGfPE5ssW/Snack-ordering-app-for-theater?node-id</a:t>
            </a:r>
            <a:r>
              <a:rPr lang="en-ZA" dirty="0"/>
              <a:t>=</a:t>
            </a:r>
            <a:r>
              <a:rPr lang="en-ZA" dirty="0">
                <a:solidFill>
                  <a:schemeClr val="accent1">
                    <a:lumMod val="75000"/>
                  </a:schemeClr>
                </a:solidFill>
              </a:rPr>
              <a:t>0%3A1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Accessibility considerations</a:t>
            </a:r>
            <a:endParaRPr sz="2400">
              <a:solidFill>
                <a:srgbClr val="5F6368"/>
              </a:solidFill>
              <a:latin typeface="Open Sans"/>
              <a:ea typeface="Open Sans"/>
              <a:cs typeface="Open Sans"/>
              <a:sym typeface="Open Sans"/>
            </a:endParaRPr>
          </a:p>
        </p:txBody>
      </p:sp>
      <p:sp>
        <p:nvSpPr>
          <p:cNvPr id="358" name="Google Shape;358;p60"/>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0"/>
          <p:cNvSpPr txBox="1"/>
          <p:nvPr/>
        </p:nvSpPr>
        <p:spPr>
          <a:xfrm>
            <a:off x="711325" y="1917800"/>
            <a:ext cx="2049000" cy="1246465"/>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Provided access </a:t>
            </a:r>
            <a:br>
              <a:rPr lang="en" sz="1200" dirty="0">
                <a:solidFill>
                  <a:srgbClr val="5F6368"/>
                </a:solidFill>
                <a:latin typeface="Open Sans"/>
                <a:ea typeface="Open Sans"/>
                <a:cs typeface="Open Sans"/>
                <a:sym typeface="Open Sans"/>
              </a:rPr>
            </a:br>
            <a:r>
              <a:rPr lang="en" sz="1200" dirty="0">
                <a:solidFill>
                  <a:srgbClr val="5F6368"/>
                </a:solidFill>
                <a:latin typeface="Open Sans"/>
                <a:ea typeface="Open Sans"/>
                <a:cs typeface="Open Sans"/>
                <a:sym typeface="Open Sans"/>
              </a:rPr>
              <a:t>to users who are vision impaired through adding alt text to images for screen readers. </a:t>
            </a:r>
            <a:endParaRPr sz="1200" dirty="0"/>
          </a:p>
        </p:txBody>
      </p:sp>
      <p:sp>
        <p:nvSpPr>
          <p:cNvPr id="360" name="Google Shape;360;p60"/>
          <p:cNvSpPr/>
          <p:nvPr/>
        </p:nvSpPr>
        <p:spPr>
          <a:xfrm>
            <a:off x="3187467"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0"/>
          <p:cNvSpPr txBox="1"/>
          <p:nvPr/>
        </p:nvSpPr>
        <p:spPr>
          <a:xfrm>
            <a:off x="3368925" y="1917800"/>
            <a:ext cx="20490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Used icons to </a:t>
            </a:r>
            <a:br>
              <a:rPr lang="en" sz="1200" dirty="0">
                <a:solidFill>
                  <a:srgbClr val="5F6368"/>
                </a:solidFill>
                <a:latin typeface="Open Sans"/>
                <a:ea typeface="Open Sans"/>
                <a:cs typeface="Open Sans"/>
                <a:sym typeface="Open Sans"/>
              </a:rPr>
            </a:br>
            <a:r>
              <a:rPr lang="en" sz="1200" dirty="0">
                <a:solidFill>
                  <a:srgbClr val="5F6368"/>
                </a:solidFill>
                <a:latin typeface="Open Sans"/>
                <a:ea typeface="Open Sans"/>
                <a:cs typeface="Open Sans"/>
                <a:sym typeface="Open Sans"/>
              </a:rPr>
              <a:t>help make </a:t>
            </a:r>
            <a:br>
              <a:rPr lang="en" sz="1200" dirty="0">
                <a:solidFill>
                  <a:srgbClr val="5F6368"/>
                </a:solidFill>
                <a:latin typeface="Open Sans"/>
                <a:ea typeface="Open Sans"/>
                <a:cs typeface="Open Sans"/>
                <a:sym typeface="Open Sans"/>
              </a:rPr>
            </a:br>
            <a:r>
              <a:rPr lang="en" sz="1200" dirty="0">
                <a:solidFill>
                  <a:srgbClr val="5F6368"/>
                </a:solidFill>
                <a:latin typeface="Open Sans"/>
                <a:ea typeface="Open Sans"/>
                <a:cs typeface="Open Sans"/>
                <a:sym typeface="Open Sans"/>
              </a:rPr>
              <a:t>navigation easier.</a:t>
            </a:r>
            <a:endParaRPr sz="1200" dirty="0"/>
          </a:p>
        </p:txBody>
      </p:sp>
      <p:sp>
        <p:nvSpPr>
          <p:cNvPr id="362" name="Google Shape;362;p60"/>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0"/>
          <p:cNvSpPr txBox="1"/>
          <p:nvPr/>
        </p:nvSpPr>
        <p:spPr>
          <a:xfrm>
            <a:off x="6026525" y="1917800"/>
            <a:ext cx="2049000" cy="1246465"/>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Used detailed </a:t>
            </a:r>
            <a:br>
              <a:rPr lang="en" sz="1200" dirty="0">
                <a:solidFill>
                  <a:srgbClr val="5F6368"/>
                </a:solidFill>
                <a:latin typeface="Open Sans"/>
                <a:ea typeface="Open Sans"/>
                <a:cs typeface="Open Sans"/>
                <a:sym typeface="Open Sans"/>
              </a:rPr>
            </a:br>
            <a:r>
              <a:rPr lang="en" sz="1200" dirty="0">
                <a:solidFill>
                  <a:srgbClr val="5F6368"/>
                </a:solidFill>
                <a:latin typeface="Open Sans"/>
                <a:ea typeface="Open Sans"/>
                <a:cs typeface="Open Sans"/>
                <a:sym typeface="Open Sans"/>
              </a:rPr>
              <a:t>imagery to </a:t>
            </a:r>
            <a:br>
              <a:rPr lang="en" sz="1200" dirty="0">
                <a:solidFill>
                  <a:srgbClr val="5F6368"/>
                </a:solidFill>
                <a:latin typeface="Open Sans"/>
                <a:ea typeface="Open Sans"/>
                <a:cs typeface="Open Sans"/>
                <a:sym typeface="Open Sans"/>
              </a:rPr>
            </a:br>
            <a:r>
              <a:rPr lang="en" sz="1200" dirty="0">
                <a:solidFill>
                  <a:srgbClr val="5F6368"/>
                </a:solidFill>
                <a:latin typeface="Open Sans"/>
                <a:ea typeface="Open Sans"/>
                <a:cs typeface="Open Sans"/>
                <a:sym typeface="Open Sans"/>
              </a:rPr>
              <a:t>help all users </a:t>
            </a:r>
            <a:br>
              <a:rPr lang="en" sz="1200" dirty="0">
                <a:solidFill>
                  <a:srgbClr val="5F6368"/>
                </a:solidFill>
                <a:latin typeface="Open Sans"/>
                <a:ea typeface="Open Sans"/>
                <a:cs typeface="Open Sans"/>
                <a:sym typeface="Open Sans"/>
              </a:rPr>
            </a:br>
            <a:r>
              <a:rPr lang="en" sz="1200" dirty="0">
                <a:solidFill>
                  <a:srgbClr val="5F6368"/>
                </a:solidFill>
                <a:latin typeface="Open Sans"/>
                <a:ea typeface="Open Sans"/>
                <a:cs typeface="Open Sans"/>
                <a:sym typeface="Open Sans"/>
              </a:rPr>
              <a:t>better understand </a:t>
            </a:r>
            <a:br>
              <a:rPr lang="en" sz="1200" dirty="0">
                <a:solidFill>
                  <a:srgbClr val="5F6368"/>
                </a:solidFill>
                <a:latin typeface="Open Sans"/>
                <a:ea typeface="Open Sans"/>
                <a:cs typeface="Open Sans"/>
                <a:sym typeface="Open Sans"/>
              </a:rPr>
            </a:br>
            <a:r>
              <a:rPr lang="en" sz="1200" dirty="0">
                <a:solidFill>
                  <a:srgbClr val="5F6368"/>
                </a:solidFill>
                <a:latin typeface="Open Sans"/>
                <a:ea typeface="Open Sans"/>
                <a:cs typeface="Open Sans"/>
                <a:sym typeface="Open Sans"/>
              </a:rPr>
              <a:t>the designs.</a:t>
            </a:r>
            <a:endParaRPr sz="1200" dirty="0"/>
          </a:p>
        </p:txBody>
      </p:sp>
      <p:sp>
        <p:nvSpPr>
          <p:cNvPr id="364" name="Google Shape;364;p60"/>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65" name="Google Shape;365;p60"/>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66" name="Google Shape;366;p60"/>
          <p:cNvSpPr/>
          <p:nvPr/>
        </p:nvSpPr>
        <p:spPr>
          <a:xfrm>
            <a:off x="67943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370"/>
        <p:cNvGrpSpPr/>
        <p:nvPr/>
      </p:nvGrpSpPr>
      <p:grpSpPr>
        <a:xfrm>
          <a:off x="0" y="0"/>
          <a:ext cx="0" cy="0"/>
          <a:chOff x="0" y="0"/>
          <a:chExt cx="0" cy="0"/>
        </a:xfrm>
      </p:grpSpPr>
      <p:sp>
        <p:nvSpPr>
          <p:cNvPr id="371" name="Google Shape;371;p61"/>
          <p:cNvSpPr txBox="1"/>
          <p:nvPr/>
        </p:nvSpPr>
        <p:spPr>
          <a:xfrm>
            <a:off x="3721275" y="2210100"/>
            <a:ext cx="22755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72" name="Google Shape;372;p61"/>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73" name="Google Shape;373;p61"/>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79" name="Google Shape;379;p62"/>
          <p:cNvSpPr txBox="1"/>
          <p:nvPr/>
        </p:nvSpPr>
        <p:spPr>
          <a:xfrm>
            <a:off x="419285" y="2173550"/>
            <a:ext cx="34461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Impact: </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GB" sz="1200" dirty="0">
                <a:solidFill>
                  <a:srgbClr val="5F6368"/>
                </a:solidFill>
                <a:latin typeface="Open Sans"/>
                <a:ea typeface="Open Sans"/>
                <a:cs typeface="Open Sans"/>
                <a:sym typeface="Open Sans"/>
              </a:rPr>
              <a:t>The app makes users feel like Yummy Wheels really thinks about how to meet their needs. </a:t>
            </a:r>
          </a:p>
          <a:p>
            <a:pPr marL="0" lvl="0" indent="0" algn="l" rtl="0">
              <a:lnSpc>
                <a:spcPct val="150000"/>
              </a:lnSpc>
              <a:spcBef>
                <a:spcPts val="0"/>
              </a:spcBef>
              <a:spcAft>
                <a:spcPts val="0"/>
              </a:spcAft>
              <a:buNone/>
            </a:pPr>
            <a:endParaRPr lang="en-GB" sz="1200"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a:t>
            </a:r>
            <a:endParaRPr sz="1200" b="1" dirty="0">
              <a:solidFill>
                <a:srgbClr val="1967D2"/>
              </a:solidFill>
              <a:latin typeface="Open Sans"/>
              <a:ea typeface="Open Sans"/>
              <a:cs typeface="Open Sans"/>
              <a:sym typeface="Open Sans"/>
            </a:endParaRPr>
          </a:p>
        </p:txBody>
      </p:sp>
      <p:sp>
        <p:nvSpPr>
          <p:cNvPr id="380" name="Google Shape;380;p62"/>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2"/>
          <p:cNvSpPr txBox="1"/>
          <p:nvPr/>
        </p:nvSpPr>
        <p:spPr>
          <a:xfrm>
            <a:off x="5193632" y="2237975"/>
            <a:ext cx="3446100" cy="189279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What I learned:</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GB" sz="1200" dirty="0">
                <a:solidFill>
                  <a:srgbClr val="5F6368"/>
                </a:solidFill>
                <a:latin typeface="Open Sans"/>
                <a:ea typeface="Open Sans"/>
                <a:cs typeface="Open Sans"/>
                <a:sym typeface="Open Sans"/>
              </a:rPr>
              <a:t>While designing the Yummy Wheels app, I learned that the first ideas for the app are only the beginning of the process. Usability studies and peer feedback influenced each iteration of the app’s designs.</a:t>
            </a:r>
            <a:endParaRPr lang="en-GB" sz="1200" b="1" dirty="0">
              <a:solidFill>
                <a:srgbClr val="4285F4"/>
              </a:solidFill>
              <a:latin typeface="Open Sans"/>
              <a:ea typeface="Open Sans"/>
              <a:cs typeface="Open Sans"/>
              <a:sym typeface="Open Sans"/>
            </a:endParaRPr>
          </a:p>
        </p:txBody>
      </p:sp>
      <p:sp>
        <p:nvSpPr>
          <p:cNvPr id="382" name="Google Shape;382;p62"/>
          <p:cNvSpPr/>
          <p:nvPr/>
        </p:nvSpPr>
        <p:spPr>
          <a:xfrm>
            <a:off x="5192125" y="147927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2"/>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384" name="Google Shape;384;p62"/>
          <p:cNvGrpSpPr/>
          <p:nvPr/>
        </p:nvGrpSpPr>
        <p:grpSpPr>
          <a:xfrm>
            <a:off x="5302003" y="1622241"/>
            <a:ext cx="293543" cy="227362"/>
            <a:chOff x="420350" y="238125"/>
            <a:chExt cx="6779275" cy="5238750"/>
          </a:xfrm>
        </p:grpSpPr>
        <p:sp>
          <p:nvSpPr>
            <p:cNvPr id="385" name="Google Shape;385;p62"/>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2"/>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2"/>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2"/>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77C17BB2-20F3-2295-1CD1-006F16CD9DD0}"/>
              </a:ext>
            </a:extLst>
          </p:cNvPr>
          <p:cNvSpPr txBox="1"/>
          <p:nvPr/>
        </p:nvSpPr>
        <p:spPr>
          <a:xfrm>
            <a:off x="327221" y="3408281"/>
            <a:ext cx="4572000" cy="1350563"/>
          </a:xfrm>
          <a:prstGeom prst="rect">
            <a:avLst/>
          </a:prstGeom>
          <a:noFill/>
        </p:spPr>
        <p:txBody>
          <a:bodyPr wrap="square">
            <a:spAutoFit/>
          </a:bodyPr>
          <a:lstStyle/>
          <a:p>
            <a:pPr marL="0" lvl="0" indent="0" algn="l" rtl="0">
              <a:lnSpc>
                <a:spcPct val="150000"/>
              </a:lnSpc>
              <a:spcBef>
                <a:spcPts val="0"/>
              </a:spcBef>
              <a:spcAft>
                <a:spcPts val="0"/>
              </a:spcAft>
              <a:buNone/>
            </a:pPr>
            <a:r>
              <a:rPr lang="en-GB" sz="1400" dirty="0">
                <a:solidFill>
                  <a:srgbClr val="5F6368"/>
                </a:solidFill>
                <a:latin typeface="Open Sans"/>
                <a:ea typeface="Open Sans"/>
                <a:cs typeface="Open Sans"/>
                <a:sym typeface="Open Sans"/>
              </a:rPr>
              <a:t>One quote from peer feedback:</a:t>
            </a:r>
          </a:p>
          <a:p>
            <a:pPr marL="0" lvl="0" indent="0" algn="l" rtl="0">
              <a:lnSpc>
                <a:spcPct val="150000"/>
              </a:lnSpc>
              <a:spcBef>
                <a:spcPts val="0"/>
              </a:spcBef>
              <a:spcAft>
                <a:spcPts val="0"/>
              </a:spcAft>
              <a:buNone/>
            </a:pPr>
            <a:r>
              <a:rPr lang="en-GB" i="1" dirty="0">
                <a:solidFill>
                  <a:srgbClr val="5F6368"/>
                </a:solidFill>
                <a:latin typeface="Open Sans"/>
                <a:ea typeface="Open Sans"/>
                <a:cs typeface="Open Sans"/>
                <a:sym typeface="Open Sans"/>
              </a:rPr>
              <a:t>“ The app made it so easy for the us to order snacks from our seats, with understandable icons, Navigation icons.”</a:t>
            </a:r>
            <a:endParaRPr lang="en-GB" sz="1400" i="1" dirty="0">
              <a:solidFill>
                <a:srgbClr val="5F6368"/>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p:nvPr/>
        </p:nvSpPr>
        <p:spPr>
          <a:xfrm>
            <a:off x="708125" y="370756"/>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394" name="Google Shape;394;p63"/>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3"/>
          <p:cNvSpPr txBox="1"/>
          <p:nvPr/>
        </p:nvSpPr>
        <p:spPr>
          <a:xfrm>
            <a:off x="711325" y="1917800"/>
            <a:ext cx="2049000" cy="145883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Conduct another round of usability studies to validate whether the pain points users experienced have been effectively addressed.</a:t>
            </a:r>
            <a:endParaRPr sz="1200" dirty="0"/>
          </a:p>
        </p:txBody>
      </p:sp>
      <p:sp>
        <p:nvSpPr>
          <p:cNvPr id="396" name="Google Shape;396;p63"/>
          <p:cNvSpPr/>
          <p:nvPr/>
        </p:nvSpPr>
        <p:spPr>
          <a:xfrm>
            <a:off x="5639225" y="1444283"/>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3"/>
          <p:cNvSpPr txBox="1"/>
          <p:nvPr/>
        </p:nvSpPr>
        <p:spPr>
          <a:xfrm>
            <a:off x="5832875" y="1956325"/>
            <a:ext cx="20490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Conduct more user research to determine any new areas of need.</a:t>
            </a:r>
            <a:endParaRPr sz="1200" dirty="0"/>
          </a:p>
        </p:txBody>
      </p:sp>
      <p:sp>
        <p:nvSpPr>
          <p:cNvPr id="399" name="Google Shape;399;p63"/>
          <p:cNvSpPr txBox="1"/>
          <p:nvPr/>
        </p:nvSpPr>
        <p:spPr>
          <a:xfrm>
            <a:off x="6026525" y="1917800"/>
            <a:ext cx="2049000" cy="39700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a:t>
            </a:r>
            <a:endParaRPr sz="1200" dirty="0"/>
          </a:p>
        </p:txBody>
      </p:sp>
      <p:sp>
        <p:nvSpPr>
          <p:cNvPr id="400" name="Google Shape;400;p63"/>
          <p:cNvSpPr/>
          <p:nvPr/>
        </p:nvSpPr>
        <p:spPr>
          <a:xfrm>
            <a:off x="14791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1" name="Google Shape;401;p63"/>
          <p:cNvSpPr/>
          <p:nvPr/>
        </p:nvSpPr>
        <p:spPr>
          <a:xfrm>
            <a:off x="6634261"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dirty="0">
                <a:solidFill>
                  <a:srgbClr val="FFFFFF"/>
                </a:solidFill>
                <a:latin typeface="Google Sans Medium"/>
                <a:ea typeface="Google Sans Medium"/>
                <a:cs typeface="Google Sans Medium"/>
                <a:sym typeface="Google Sans Medium"/>
              </a:rPr>
              <a:t>2</a:t>
            </a:r>
            <a:endParaRPr sz="2200" dirty="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4"/>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08" name="Google Shape;408;p64"/>
          <p:cNvSpPr txBox="1"/>
          <p:nvPr/>
        </p:nvSpPr>
        <p:spPr>
          <a:xfrm>
            <a:off x="3064600" y="-1016100"/>
            <a:ext cx="65094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09" name="Google Shape;409;p64"/>
          <p:cNvSpPr/>
          <p:nvPr/>
        </p:nvSpPr>
        <p:spPr>
          <a:xfrm>
            <a:off x="392375" y="1602212"/>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64"/>
          <p:cNvSpPr txBox="1"/>
          <p:nvPr/>
        </p:nvSpPr>
        <p:spPr>
          <a:xfrm>
            <a:off x="919075" y="2461800"/>
            <a:ext cx="7136100" cy="1458831"/>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GB" sz="1200" dirty="0">
                <a:solidFill>
                  <a:srgbClr val="5F6368"/>
                </a:solidFill>
                <a:latin typeface="Open Sans"/>
                <a:ea typeface="Open Sans"/>
                <a:cs typeface="Open Sans"/>
                <a:sym typeface="Open Sans"/>
              </a:rPr>
              <a:t>Thank you for your time reviewing my work on the Yummy Wheels app! If you’d like to</a:t>
            </a:r>
            <a:br>
              <a:rPr lang="en-GB" sz="1200" dirty="0">
                <a:solidFill>
                  <a:srgbClr val="5F6368"/>
                </a:solidFill>
                <a:latin typeface="Open Sans"/>
                <a:ea typeface="Open Sans"/>
                <a:cs typeface="Open Sans"/>
                <a:sym typeface="Open Sans"/>
              </a:rPr>
            </a:br>
            <a:r>
              <a:rPr lang="en-GB" sz="1200" dirty="0">
                <a:solidFill>
                  <a:srgbClr val="5F6368"/>
                </a:solidFill>
                <a:latin typeface="Open Sans"/>
                <a:ea typeface="Open Sans"/>
                <a:cs typeface="Open Sans"/>
                <a:sym typeface="Open Sans"/>
              </a:rPr>
              <a:t>see more or get in touch, my contact information is provided below.     </a:t>
            </a:r>
          </a:p>
          <a:p>
            <a:pPr marL="0" lvl="0" indent="0" algn="ctr" rtl="0">
              <a:lnSpc>
                <a:spcPct val="115000"/>
              </a:lnSpc>
              <a:spcBef>
                <a:spcPts val="0"/>
              </a:spcBef>
              <a:spcAft>
                <a:spcPts val="0"/>
              </a:spcAft>
              <a:buClr>
                <a:schemeClr val="dk1"/>
              </a:buClr>
              <a:buSzPts val="1100"/>
              <a:buFont typeface="Arial"/>
              <a:buNone/>
            </a:pPr>
            <a:endParaRPr lang="en-GB" sz="1200"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endParaRPr lang="en-GB" sz="1200" dirty="0">
              <a:solidFill>
                <a:srgbClr val="5F6368"/>
              </a:solidFill>
              <a:latin typeface="Open Sans"/>
              <a:ea typeface="Open Sans"/>
              <a:cs typeface="Open Sans"/>
              <a:sym typeface="Open Sans"/>
            </a:endParaRPr>
          </a:p>
          <a:p>
            <a:pPr algn="ctr">
              <a:lnSpc>
                <a:spcPct val="115000"/>
              </a:lnSpc>
              <a:buClr>
                <a:schemeClr val="dk1"/>
              </a:buClr>
              <a:buSzPts val="1100"/>
            </a:pPr>
            <a:r>
              <a:rPr lang="en-ZA" sz="1200" dirty="0">
                <a:solidFill>
                  <a:srgbClr val="5F6368"/>
                </a:solidFill>
                <a:latin typeface="Open Sans"/>
                <a:ea typeface="Open Sans"/>
                <a:cs typeface="Open Sans"/>
                <a:sym typeface="Open Sans"/>
              </a:rPr>
              <a:t>Email: </a:t>
            </a:r>
            <a:r>
              <a:rPr lang="en-ZA" sz="1200" dirty="0">
                <a:solidFill>
                  <a:schemeClr val="accent1">
                    <a:lumMod val="75000"/>
                  </a:schemeClr>
                </a:solidFill>
                <a:latin typeface="Open Sans"/>
                <a:ea typeface="Open Sans"/>
                <a:cs typeface="Open Sans"/>
                <a:sym typeface="Open Sans"/>
                <a:hlinkClick r:id="rId3"/>
              </a:rPr>
              <a:t>rasika.mathur30@gmail.com</a:t>
            </a:r>
            <a:endParaRPr lang="en-ZA" sz="1200" dirty="0">
              <a:solidFill>
                <a:schemeClr val="accent1">
                  <a:lumMod val="75000"/>
                </a:schemeClr>
              </a:solidFill>
            </a:endParaRPr>
          </a:p>
          <a:p>
            <a:pPr marL="0" lvl="0" indent="0" algn="ctr" rtl="0">
              <a:lnSpc>
                <a:spcPct val="115000"/>
              </a:lnSpc>
              <a:spcBef>
                <a:spcPts val="0"/>
              </a:spcBef>
              <a:spcAft>
                <a:spcPts val="0"/>
              </a:spcAft>
              <a:buClr>
                <a:schemeClr val="dk1"/>
              </a:buClr>
              <a:buSzPts val="1100"/>
              <a:buFont typeface="Arial"/>
              <a:buNone/>
            </a:pPr>
            <a:endParaRPr lang="en-GB" sz="1200" dirty="0">
              <a:solidFill>
                <a:srgbClr val="5F6368"/>
              </a:solidFill>
              <a:latin typeface="Open Sans"/>
              <a:ea typeface="Open Sans"/>
              <a:cs typeface="Open Sans"/>
              <a:sym typeface="Open Sans"/>
            </a:endParaRPr>
          </a:p>
        </p:txBody>
      </p:sp>
      <p:sp>
        <p:nvSpPr>
          <p:cNvPr id="411" name="Google Shape;411;p64"/>
          <p:cNvSpPr/>
          <p:nvPr/>
        </p:nvSpPr>
        <p:spPr>
          <a:xfrm>
            <a:off x="4230475" y="160221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4"/>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Thank you!</a:t>
            </a:r>
            <a:endParaRPr sz="36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2"/>
          <p:cNvSpPr txBox="1"/>
          <p:nvPr/>
        </p:nvSpPr>
        <p:spPr>
          <a:xfrm>
            <a:off x="517675" y="2237975"/>
            <a:ext cx="34461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The problem: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Users don’t want to get disturbed during a movie or don’t want to stand in long que.</a:t>
            </a:r>
            <a:endParaRPr sz="1200" b="1" dirty="0">
              <a:solidFill>
                <a:srgbClr val="4285F4"/>
              </a:solidFill>
              <a:latin typeface="Open Sans"/>
              <a:ea typeface="Open Sans"/>
              <a:cs typeface="Open Sans"/>
              <a:sym typeface="Open Sans"/>
            </a:endParaRPr>
          </a:p>
        </p:txBody>
      </p:sp>
      <p:sp>
        <p:nvSpPr>
          <p:cNvPr id="165" name="Google Shape;165;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6" name="Google Shape;166;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2"/>
          <p:cNvSpPr txBox="1"/>
          <p:nvPr/>
        </p:nvSpPr>
        <p:spPr>
          <a:xfrm>
            <a:off x="4572000" y="2237975"/>
            <a:ext cx="34461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goal: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The goal of the project is to allow the users to order food online just by using the app and get the order to their seats.</a:t>
            </a:r>
            <a:endParaRPr sz="1200" b="1" dirty="0">
              <a:solidFill>
                <a:srgbClr val="4285F4"/>
              </a:solidFill>
              <a:latin typeface="Open Sans"/>
              <a:ea typeface="Open Sans"/>
              <a:cs typeface="Open Sans"/>
              <a:sym typeface="Open Sans"/>
            </a:endParaRPr>
          </a:p>
        </p:txBody>
      </p:sp>
      <p:sp>
        <p:nvSpPr>
          <p:cNvPr id="168" name="Google Shape;168;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0" name="Google Shape;170;p4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3"/>
          <p:cNvSpPr txBox="1"/>
          <p:nvPr/>
        </p:nvSpPr>
        <p:spPr>
          <a:xfrm>
            <a:off x="517675" y="2237975"/>
            <a:ext cx="34461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My role: </a:t>
            </a: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SemiBold"/>
              </a:rPr>
              <a:t>UX designer designing an app for Yummy wheels from conception to delivery.</a:t>
            </a:r>
            <a:endParaRPr sz="1200" dirty="0">
              <a:solidFill>
                <a:srgbClr val="5F6368"/>
              </a:solidFill>
              <a:latin typeface="Open Sans"/>
              <a:ea typeface="Open Sans"/>
              <a:cs typeface="Open Sans"/>
              <a:sym typeface="Open Sans SemiBold"/>
            </a:endParaRPr>
          </a:p>
        </p:txBody>
      </p:sp>
      <p:sp>
        <p:nvSpPr>
          <p:cNvPr id="176" name="Google Shape;176;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7" name="Google Shape;177;p4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3"/>
          <p:cNvSpPr txBox="1"/>
          <p:nvPr/>
        </p:nvSpPr>
        <p:spPr>
          <a:xfrm>
            <a:off x="4559808" y="2237975"/>
            <a:ext cx="34461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Responsibilities</a:t>
            </a:r>
            <a:r>
              <a:rPr lang="en" dirty="0">
                <a:solidFill>
                  <a:srgbClr val="1967D2"/>
                </a:solidFill>
                <a:latin typeface="Open Sans SemiBold"/>
                <a:ea typeface="Open Sans SemiBold"/>
                <a:cs typeface="Open Sans SemiBold"/>
                <a:sym typeface="Open Sans SemiBold"/>
              </a:rPr>
              <a:t>: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Conducting interviews, paper and digital wireframing, low and high-fidelity prototyping, conducting usability studies, accounting for accessibility, and iterating on designs. </a:t>
            </a:r>
            <a:endParaRPr sz="1200" b="1" dirty="0">
              <a:solidFill>
                <a:srgbClr val="4285F4"/>
              </a:solidFill>
              <a:latin typeface="Open Sans"/>
              <a:ea typeface="Open Sans"/>
              <a:cs typeface="Open Sans"/>
              <a:sym typeface="Open Sans"/>
            </a:endParaRPr>
          </a:p>
        </p:txBody>
      </p:sp>
      <p:sp>
        <p:nvSpPr>
          <p:cNvPr id="179" name="Google Shape;179;p4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85"/>
        <p:cNvGrpSpPr/>
        <p:nvPr/>
      </p:nvGrpSpPr>
      <p:grpSpPr>
        <a:xfrm>
          <a:off x="0" y="0"/>
          <a:ext cx="0" cy="0"/>
          <a:chOff x="0" y="0"/>
          <a:chExt cx="0" cy="0"/>
        </a:xfrm>
      </p:grpSpPr>
      <p:sp>
        <p:nvSpPr>
          <p:cNvPr id="186" name="Google Shape;186;p44"/>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87" name="Google Shape;187;p44"/>
          <p:cNvSpPr txBox="1"/>
          <p:nvPr/>
        </p:nvSpPr>
        <p:spPr>
          <a:xfrm>
            <a:off x="3712425" y="1886850"/>
            <a:ext cx="39465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188" name="Google Shape;188;p4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5"/>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195" name="Google Shape;195;p45"/>
          <p:cNvSpPr txBox="1"/>
          <p:nvPr/>
        </p:nvSpPr>
        <p:spPr>
          <a:xfrm>
            <a:off x="919075" y="2461800"/>
            <a:ext cx="7136100" cy="1458831"/>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I conducted interviews and created empathy maps to understand the users I’m </a:t>
            </a:r>
            <a:br>
              <a:rPr lang="en" sz="1200" dirty="0">
                <a:solidFill>
                  <a:srgbClr val="5F6368"/>
                </a:solidFill>
                <a:latin typeface="Open Sans"/>
                <a:ea typeface="Open Sans"/>
                <a:cs typeface="Open Sans"/>
                <a:sym typeface="Open Sans"/>
              </a:rPr>
            </a:br>
            <a:r>
              <a:rPr lang="en" sz="1200" dirty="0">
                <a:solidFill>
                  <a:srgbClr val="5F6368"/>
                </a:solidFill>
                <a:latin typeface="Open Sans"/>
                <a:ea typeface="Open Sans"/>
                <a:cs typeface="Open Sans"/>
                <a:sym typeface="Open Sans"/>
              </a:rPr>
              <a:t>designing for and their needs. A primary user group identified through research </a:t>
            </a:r>
            <a:br>
              <a:rPr lang="en" sz="1200" dirty="0">
                <a:solidFill>
                  <a:srgbClr val="5F6368"/>
                </a:solidFill>
                <a:latin typeface="Open Sans"/>
                <a:ea typeface="Open Sans"/>
                <a:cs typeface="Open Sans"/>
                <a:sym typeface="Open Sans"/>
              </a:rPr>
            </a:br>
            <a:r>
              <a:rPr lang="en" sz="1200" dirty="0">
                <a:solidFill>
                  <a:srgbClr val="5F6368"/>
                </a:solidFill>
                <a:latin typeface="Open Sans"/>
                <a:ea typeface="Open Sans"/>
                <a:cs typeface="Open Sans"/>
                <a:sym typeface="Open Sans"/>
              </a:rPr>
              <a:t>were parents who wants to enjoy the movie with family but gets disturbed with the child as the child </a:t>
            </a:r>
            <a:r>
              <a:rPr lang="en-ZA" sz="1200" dirty="0">
                <a:solidFill>
                  <a:srgbClr val="5F6368"/>
                </a:solidFill>
                <a:latin typeface="Open Sans"/>
                <a:ea typeface="Open Sans"/>
                <a:cs typeface="Open Sans"/>
                <a:sym typeface="Open Sans"/>
              </a:rPr>
              <a:t>I</a:t>
            </a:r>
            <a:r>
              <a:rPr lang="en" sz="1200" dirty="0">
                <a:solidFill>
                  <a:srgbClr val="5F6368"/>
                </a:solidFill>
                <a:latin typeface="Open Sans"/>
                <a:ea typeface="Open Sans"/>
                <a:cs typeface="Open Sans"/>
                <a:sym typeface="Open Sans"/>
              </a:rPr>
              <a:t>s hungry.</a:t>
            </a:r>
            <a:endParaRPr sz="1200"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This user group confirmed that as they are too busy with work but love watching movies together but due to the child they are not able to watch the movie without disturbance.</a:t>
            </a:r>
            <a:endParaRPr sz="1200" b="1" dirty="0">
              <a:solidFill>
                <a:srgbClr val="1967D2"/>
              </a:solidFill>
              <a:latin typeface="Open Sans"/>
              <a:ea typeface="Open Sans"/>
              <a:cs typeface="Open Sans"/>
              <a:sym typeface="Open Sans"/>
            </a:endParaRPr>
          </a:p>
        </p:txBody>
      </p:sp>
      <p:sp>
        <p:nvSpPr>
          <p:cNvPr id="196" name="Google Shape;196;p45"/>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203" name="Google Shape;203;p46"/>
          <p:cNvSpPr txBox="1"/>
          <p:nvPr/>
        </p:nvSpPr>
        <p:spPr>
          <a:xfrm>
            <a:off x="517675" y="2008850"/>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Age</a:t>
            </a:r>
            <a:endParaRPr dirty="0">
              <a:solidFill>
                <a:srgbClr val="4285F4"/>
              </a:solidFill>
              <a:latin typeface="Open Sans SemiBold"/>
              <a:ea typeface="Open Sans SemiBold"/>
              <a:cs typeface="Open Sans SemiBold"/>
              <a:sym typeface="Open Sans SemiBold"/>
            </a:endParaRPr>
          </a:p>
        </p:txBody>
      </p:sp>
      <p:sp>
        <p:nvSpPr>
          <p:cNvPr id="204" name="Google Shape;204;p46"/>
          <p:cNvSpPr txBox="1"/>
          <p:nvPr/>
        </p:nvSpPr>
        <p:spPr>
          <a:xfrm>
            <a:off x="441475" y="2522475"/>
            <a:ext cx="1872600" cy="1246465"/>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rPr>
              <a:t>As some users can’t wait in long queue they can easily order from this app and the food gets delivered in their place</a:t>
            </a:r>
            <a:r>
              <a:rPr lang="en-US" sz="1200" dirty="0"/>
              <a:t>.</a:t>
            </a:r>
            <a:endParaRPr sz="1200" dirty="0"/>
          </a:p>
        </p:txBody>
      </p:sp>
      <p:sp>
        <p:nvSpPr>
          <p:cNvPr id="205" name="Google Shape;205;p46"/>
          <p:cNvSpPr txBox="1"/>
          <p:nvPr/>
        </p:nvSpPr>
        <p:spPr>
          <a:xfrm>
            <a:off x="3483732" y="1951473"/>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Accessibility</a:t>
            </a:r>
            <a:endParaRPr dirty="0">
              <a:solidFill>
                <a:srgbClr val="4285F4"/>
              </a:solidFill>
              <a:latin typeface="Open Sans SemiBold"/>
              <a:ea typeface="Open Sans SemiBold"/>
              <a:cs typeface="Open Sans SemiBold"/>
              <a:sym typeface="Open Sans SemiBold"/>
            </a:endParaRPr>
          </a:p>
        </p:txBody>
      </p:sp>
      <p:sp>
        <p:nvSpPr>
          <p:cNvPr id="206" name="Google Shape;206;p46"/>
          <p:cNvSpPr txBox="1"/>
          <p:nvPr/>
        </p:nvSpPr>
        <p:spPr>
          <a:xfrm>
            <a:off x="3465876" y="2571750"/>
            <a:ext cx="1872600" cy="821733"/>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Previously There was no such technology available for theater.</a:t>
            </a:r>
            <a:endParaRPr sz="1200" dirty="0"/>
          </a:p>
        </p:txBody>
      </p:sp>
      <p:sp>
        <p:nvSpPr>
          <p:cNvPr id="209" name="Google Shape;209;p46"/>
          <p:cNvSpPr txBox="1"/>
          <p:nvPr/>
        </p:nvSpPr>
        <p:spPr>
          <a:xfrm>
            <a:off x="6551508" y="2005273"/>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Pain point</a:t>
            </a:r>
            <a:endParaRPr dirty="0">
              <a:solidFill>
                <a:srgbClr val="4285F4"/>
              </a:solidFill>
              <a:latin typeface="Open Sans SemiBold"/>
              <a:ea typeface="Open Sans SemiBold"/>
              <a:cs typeface="Open Sans SemiBold"/>
              <a:sym typeface="Open Sans SemiBold"/>
            </a:endParaRPr>
          </a:p>
        </p:txBody>
      </p:sp>
      <p:sp>
        <p:nvSpPr>
          <p:cNvPr id="210" name="Google Shape;210;p46"/>
          <p:cNvSpPr txBox="1"/>
          <p:nvPr/>
        </p:nvSpPr>
        <p:spPr>
          <a:xfrm>
            <a:off x="6638606" y="2516651"/>
            <a:ext cx="1872600" cy="821733"/>
          </a:xfrm>
          <a:prstGeom prst="rect">
            <a:avLst/>
          </a:prstGeom>
          <a:noFill/>
          <a:ln>
            <a:noFill/>
          </a:ln>
        </p:spPr>
        <p:txBody>
          <a:bodyPr spcFirstLastPara="1" wrap="square" lIns="0" tIns="91425" rIns="91425" bIns="91425" anchor="t" anchorCtr="0">
            <a:spAutoFit/>
          </a:bodyPr>
          <a:lstStyle/>
          <a:p>
            <a:pPr algn="ctr">
              <a:lnSpc>
                <a:spcPct val="115000"/>
              </a:lnSpc>
            </a:pPr>
            <a:r>
              <a:rPr lang="en-GB" sz="1200" dirty="0">
                <a:solidFill>
                  <a:srgbClr val="5F6368"/>
                </a:solidFill>
                <a:latin typeface="Open Sans"/>
                <a:ea typeface="Open Sans"/>
                <a:cs typeface="Open Sans"/>
                <a:sym typeface="Open Sans"/>
              </a:rPr>
              <a:t>Text-heavy menus in apps are often difficult to read and order from.</a:t>
            </a:r>
            <a:endParaRPr lang="en-GB" sz="1200" dirty="0"/>
          </a:p>
        </p:txBody>
      </p:sp>
      <p:sp>
        <p:nvSpPr>
          <p:cNvPr id="211" name="Google Shape;211;p46"/>
          <p:cNvSpPr/>
          <p:nvPr/>
        </p:nvSpPr>
        <p:spPr>
          <a:xfrm>
            <a:off x="11211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12" name="Google Shape;212;p46"/>
          <p:cNvSpPr/>
          <p:nvPr/>
        </p:nvSpPr>
        <p:spPr>
          <a:xfrm>
            <a:off x="4163382" y="1374972"/>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dirty="0">
                <a:solidFill>
                  <a:srgbClr val="FFFFFF"/>
                </a:solidFill>
                <a:latin typeface="Google Sans Medium"/>
                <a:ea typeface="Google Sans Medium"/>
                <a:cs typeface="Google Sans Medium"/>
                <a:sym typeface="Google Sans Medium"/>
              </a:rPr>
              <a:t>2</a:t>
            </a:r>
            <a:endParaRPr sz="2200" dirty="0">
              <a:solidFill>
                <a:srgbClr val="FFFFFF"/>
              </a:solidFill>
              <a:latin typeface="Google Sans Medium"/>
              <a:ea typeface="Google Sans Medium"/>
              <a:cs typeface="Google Sans Medium"/>
              <a:sym typeface="Google Sans Medium"/>
            </a:endParaRPr>
          </a:p>
        </p:txBody>
      </p:sp>
      <p:sp>
        <p:nvSpPr>
          <p:cNvPr id="214" name="Google Shape;214;p46"/>
          <p:cNvSpPr/>
          <p:nvPr/>
        </p:nvSpPr>
        <p:spPr>
          <a:xfrm>
            <a:off x="7205639" y="1374972"/>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dirty="0">
                <a:solidFill>
                  <a:srgbClr val="FFFFFF"/>
                </a:solidFill>
                <a:latin typeface="Google Sans Medium"/>
                <a:ea typeface="Google Sans Medium"/>
                <a:cs typeface="Google Sans Medium"/>
                <a:sym typeface="Google Sans Medium"/>
              </a:rPr>
              <a:t>3</a:t>
            </a:r>
            <a:endParaRPr sz="2200" dirty="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a:t>
            </a:r>
            <a:r>
              <a:rPr lang="en" sz="2400" b="1" dirty="0">
                <a:solidFill>
                  <a:srgbClr val="5F6368"/>
                </a:solidFill>
                <a:latin typeface="Open Sans"/>
                <a:ea typeface="Open Sans"/>
                <a:cs typeface="Open Sans"/>
                <a:sym typeface="Open Sans"/>
              </a:rPr>
              <a:t>Manan</a:t>
            </a:r>
            <a:endParaRPr sz="2400" b="1" dirty="0">
              <a:solidFill>
                <a:srgbClr val="5F6368"/>
              </a:solidFill>
              <a:latin typeface="Open Sans"/>
              <a:ea typeface="Open Sans"/>
              <a:cs typeface="Open Sans"/>
              <a:sym typeface="Open Sans"/>
            </a:endParaRPr>
          </a:p>
        </p:txBody>
      </p:sp>
      <p:sp>
        <p:nvSpPr>
          <p:cNvPr id="221" name="Google Shape;221;p47"/>
          <p:cNvSpPr txBox="1"/>
          <p:nvPr/>
        </p:nvSpPr>
        <p:spPr>
          <a:xfrm>
            <a:off x="175551" y="1078450"/>
            <a:ext cx="3527650" cy="438578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Manan is a busy working adult who likes watching movies with his family but as his child is small and disturbs him while watching movie.Since Manan dosen’t like going to the theater due to this reason. As he was introduced with the app he was happy that his child will now not disturb him whenever he is hungry Manan orders snacks online and and enjoys the movie without getting up from his seat.</a:t>
            </a:r>
          </a:p>
          <a:p>
            <a:pPr marL="0" lvl="0" indent="0" algn="l" rtl="0">
              <a:lnSpc>
                <a:spcPct val="150000"/>
              </a:lnSpc>
              <a:spcBef>
                <a:spcPts val="0"/>
              </a:spcBef>
              <a:spcAft>
                <a:spcPts val="0"/>
              </a:spcAft>
              <a:buNone/>
            </a:pPr>
            <a:endParaRPr dirty="0"/>
          </a:p>
        </p:txBody>
      </p:sp>
      <p:sp>
        <p:nvSpPr>
          <p:cNvPr id="17" name="Google Shape;56;p13">
            <a:extLst>
              <a:ext uri="{FF2B5EF4-FFF2-40B4-BE49-F238E27FC236}">
                <a16:creationId xmlns:a16="http://schemas.microsoft.com/office/drawing/2014/main" id="{03577183-5589-EE59-A5EB-15B81563DCC6}"/>
              </a:ext>
            </a:extLst>
          </p:cNvPr>
          <p:cNvSpPr txBox="1"/>
          <p:nvPr/>
        </p:nvSpPr>
        <p:spPr>
          <a:xfrm>
            <a:off x="3484158" y="2332041"/>
            <a:ext cx="1273611"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Age: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Education: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Hometown: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Family: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Occupation:</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18" name="Google Shape;57;p13">
            <a:extLst>
              <a:ext uri="{FF2B5EF4-FFF2-40B4-BE49-F238E27FC236}">
                <a16:creationId xmlns:a16="http://schemas.microsoft.com/office/drawing/2014/main" id="{71081118-5991-B688-F7E4-D249E32684EB}"/>
              </a:ext>
            </a:extLst>
          </p:cNvPr>
          <p:cNvSpPr txBox="1"/>
          <p:nvPr/>
        </p:nvSpPr>
        <p:spPr>
          <a:xfrm>
            <a:off x="4670169" y="2307580"/>
            <a:ext cx="1389255" cy="135838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35</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ZA" sz="1400" i="0" u="none" strike="noStrike" cap="none" dirty="0">
                <a:solidFill>
                  <a:schemeClr val="dk1"/>
                </a:solidFill>
                <a:latin typeface="Google Sans"/>
                <a:ea typeface="Google Sans"/>
                <a:cs typeface="Google Sans"/>
                <a:sym typeface="Google Sans"/>
              </a:rPr>
              <a:t>Graduated</a:t>
            </a:r>
          </a:p>
          <a:p>
            <a:pPr marL="0" marR="0" lvl="0" indent="0" algn="l" rtl="0">
              <a:lnSpc>
                <a:spcPct val="100000"/>
              </a:lnSpc>
              <a:spcBef>
                <a:spcPts val="0"/>
              </a:spcBef>
              <a:spcAft>
                <a:spcPts val="0"/>
              </a:spcAft>
              <a:buClr>
                <a:schemeClr val="dk1"/>
              </a:buClr>
              <a:buSzPts val="1100"/>
              <a:buFont typeface="Arial"/>
              <a:buNone/>
            </a:pPr>
            <a:r>
              <a:rPr lang="en-ZA" dirty="0">
                <a:solidFill>
                  <a:schemeClr val="dk1"/>
                </a:solidFill>
                <a:latin typeface="Google Sans"/>
                <a:ea typeface="Google Sans"/>
                <a:cs typeface="Google Sans"/>
                <a:sym typeface="Google Sans"/>
              </a:rPr>
              <a:t>Hyderabad</a:t>
            </a:r>
          </a:p>
          <a:p>
            <a:pPr marL="0" marR="0" lvl="0" indent="0" algn="l" rtl="0">
              <a:lnSpc>
                <a:spcPct val="100000"/>
              </a:lnSpc>
              <a:spcBef>
                <a:spcPts val="0"/>
              </a:spcBef>
              <a:spcAft>
                <a:spcPts val="0"/>
              </a:spcAft>
              <a:buClr>
                <a:schemeClr val="dk1"/>
              </a:buClr>
              <a:buSzPts val="1100"/>
              <a:buFont typeface="Arial"/>
              <a:buNone/>
            </a:pPr>
            <a:r>
              <a:rPr lang="en-ZA" sz="1400" i="0" u="none" strike="noStrike" cap="none" dirty="0">
                <a:solidFill>
                  <a:schemeClr val="dk1"/>
                </a:solidFill>
                <a:latin typeface="Google Sans"/>
                <a:ea typeface="Google Sans"/>
                <a:cs typeface="Google Sans"/>
                <a:sym typeface="Google Sans"/>
              </a:rPr>
              <a:t>Married</a:t>
            </a:r>
          </a:p>
          <a:p>
            <a:pPr marL="0" marR="0" lvl="0" indent="0" algn="l" rtl="0">
              <a:lnSpc>
                <a:spcPct val="100000"/>
              </a:lnSpc>
              <a:spcBef>
                <a:spcPts val="0"/>
              </a:spcBef>
              <a:spcAft>
                <a:spcPts val="0"/>
              </a:spcAft>
              <a:buClr>
                <a:schemeClr val="dk1"/>
              </a:buClr>
              <a:buSzPts val="1100"/>
              <a:buFont typeface="Arial"/>
              <a:buNone/>
            </a:pPr>
            <a:r>
              <a:rPr lang="en-ZA" sz="1400" i="0" u="none" strike="noStrike" cap="none" dirty="0">
                <a:solidFill>
                  <a:schemeClr val="dk1"/>
                </a:solidFill>
                <a:latin typeface="Google Sans"/>
                <a:ea typeface="Google Sans"/>
                <a:cs typeface="Google Sans"/>
                <a:sym typeface="Google Sans"/>
              </a:rPr>
              <a:t>Works at </a:t>
            </a:r>
            <a:r>
              <a:rPr lang="en-ZA" dirty="0">
                <a:solidFill>
                  <a:schemeClr val="dk1"/>
                </a:solidFill>
                <a:latin typeface="Google Sans"/>
                <a:ea typeface="Google Sans"/>
                <a:cs typeface="Google Sans"/>
                <a:sym typeface="Google Sans"/>
              </a:rPr>
              <a:t>Wipro</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19" name="Google Shape;58;p13">
            <a:extLst>
              <a:ext uri="{FF2B5EF4-FFF2-40B4-BE49-F238E27FC236}">
                <a16:creationId xmlns:a16="http://schemas.microsoft.com/office/drawing/2014/main" id="{DF9BA18A-626A-6104-7A6F-613FF2B07E18}"/>
              </a:ext>
            </a:extLst>
          </p:cNvPr>
          <p:cNvSpPr txBox="1"/>
          <p:nvPr/>
        </p:nvSpPr>
        <p:spPr>
          <a:xfrm>
            <a:off x="4695085" y="71206"/>
            <a:ext cx="4116646" cy="86436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600" b="1" i="1" u="none" strike="noStrike" cap="none" dirty="0">
                <a:solidFill>
                  <a:srgbClr val="000000"/>
                </a:solidFill>
                <a:latin typeface="Google Sans"/>
                <a:ea typeface="Google Sans"/>
                <a:cs typeface="Google Sans"/>
                <a:sym typeface="Google Sans"/>
              </a:rPr>
              <a:t>“</a:t>
            </a:r>
            <a:r>
              <a:rPr lang="en-ZA" sz="1600" b="1" i="1" u="none" strike="noStrike" cap="none" dirty="0">
                <a:solidFill>
                  <a:srgbClr val="000000"/>
                </a:solidFill>
                <a:latin typeface="Google Sans"/>
                <a:ea typeface="Google Sans"/>
                <a:cs typeface="Google Sans"/>
                <a:sym typeface="Google Sans"/>
              </a:rPr>
              <a:t>I’m busy during weekdays but love watching movies on weekends</a:t>
            </a:r>
            <a:r>
              <a:rPr lang="en" sz="1600" b="1" i="1" u="none" strike="noStrike" cap="none" dirty="0">
                <a:solidFill>
                  <a:srgbClr val="000000"/>
                </a:solidFill>
                <a:latin typeface="Google Sans"/>
                <a:ea typeface="Google Sans"/>
                <a:cs typeface="Google Sans"/>
                <a:sym typeface="Google Sans"/>
              </a:rPr>
              <a:t>” </a:t>
            </a:r>
            <a:endParaRPr sz="1600" b="1" i="1" u="none" strike="noStrike" cap="none" dirty="0">
              <a:solidFill>
                <a:srgbClr val="000000"/>
              </a:solidFill>
              <a:latin typeface="Google Sans"/>
              <a:ea typeface="Google Sans"/>
              <a:cs typeface="Google Sans"/>
              <a:sym typeface="Google Sans"/>
            </a:endParaRPr>
          </a:p>
        </p:txBody>
      </p:sp>
      <p:sp>
        <p:nvSpPr>
          <p:cNvPr id="20" name="Google Shape;59;p13">
            <a:extLst>
              <a:ext uri="{FF2B5EF4-FFF2-40B4-BE49-F238E27FC236}">
                <a16:creationId xmlns:a16="http://schemas.microsoft.com/office/drawing/2014/main" id="{7CC51EF6-7CF6-266F-F3CB-93C4894F2942}"/>
              </a:ext>
            </a:extLst>
          </p:cNvPr>
          <p:cNvSpPr txBox="1"/>
          <p:nvPr/>
        </p:nvSpPr>
        <p:spPr>
          <a:xfrm>
            <a:off x="5695862" y="909392"/>
            <a:ext cx="1695618" cy="176529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p>
          <a:p>
            <a:pPr marL="285750" marR="0" lvl="0" indent="-285750" algn="l" rtl="0">
              <a:lnSpc>
                <a:spcPct val="100000"/>
              </a:lnSpc>
              <a:spcBef>
                <a:spcPts val="0"/>
              </a:spcBef>
              <a:spcAft>
                <a:spcPts val="0"/>
              </a:spcAft>
              <a:buClr>
                <a:srgbClr val="000000"/>
              </a:buClr>
              <a:buSzPts val="1900"/>
              <a:buFont typeface="Arial" panose="020B0604020202020204" pitchFamily="34" charset="0"/>
              <a:buChar char="•"/>
            </a:pPr>
            <a:r>
              <a:rPr lang="en" dirty="0">
                <a:latin typeface="Google Sans"/>
                <a:ea typeface="Google Sans"/>
                <a:cs typeface="Google Sans"/>
                <a:sym typeface="Google Sans"/>
              </a:rPr>
              <a:t>To make users happy with the product.</a:t>
            </a:r>
          </a:p>
          <a:p>
            <a:pPr marL="285750" marR="0" lvl="0" indent="-285750" algn="l" rtl="0">
              <a:lnSpc>
                <a:spcPct val="100000"/>
              </a:lnSpc>
              <a:spcBef>
                <a:spcPts val="0"/>
              </a:spcBef>
              <a:spcAft>
                <a:spcPts val="0"/>
              </a:spcAft>
              <a:buClr>
                <a:srgbClr val="000000"/>
              </a:buClr>
              <a:buSzPts val="1900"/>
              <a:buFont typeface="Arial" panose="020B0604020202020204" pitchFamily="34" charset="0"/>
              <a:buChar char="•"/>
            </a:pPr>
            <a:r>
              <a:rPr lang="en-US" i="0" u="none" strike="noStrike" cap="none" dirty="0">
                <a:solidFill>
                  <a:srgbClr val="000000"/>
                </a:solidFill>
                <a:latin typeface="Google Sans"/>
                <a:ea typeface="Google Sans"/>
                <a:cs typeface="Google Sans"/>
                <a:sym typeface="Google Sans"/>
              </a:rPr>
              <a:t>To give them comfort and easy delivery.</a:t>
            </a:r>
            <a:r>
              <a:rPr lang="en" i="0" u="none" strike="noStrike" cap="none" dirty="0">
                <a:solidFill>
                  <a:srgbClr val="000000"/>
                </a:solidFill>
                <a:latin typeface="Google Sans"/>
                <a:ea typeface="Google Sans"/>
                <a:cs typeface="Google Sans"/>
                <a:sym typeface="Google Sans"/>
              </a:rPr>
              <a:t>.</a:t>
            </a:r>
          </a:p>
          <a:p>
            <a:pPr marL="0" marR="0" lvl="0" indent="0" algn="l" rtl="0">
              <a:lnSpc>
                <a:spcPct val="100000"/>
              </a:lnSpc>
              <a:spcBef>
                <a:spcPts val="0"/>
              </a:spcBef>
              <a:spcAft>
                <a:spcPts val="0"/>
              </a:spcAft>
              <a:buClr>
                <a:srgbClr val="000000"/>
              </a:buClr>
              <a:buSzPts val="1900"/>
              <a:buFont typeface="Arial"/>
              <a:buNone/>
            </a:pPr>
            <a:endParaRPr sz="1800" i="0" u="none" strike="noStrike" cap="none" dirty="0">
              <a:solidFill>
                <a:srgbClr val="000000"/>
              </a:solidFill>
              <a:latin typeface="Google Sans"/>
              <a:ea typeface="Google Sans"/>
              <a:cs typeface="Google Sans"/>
              <a:sym typeface="Google Sans"/>
            </a:endParaRPr>
          </a:p>
        </p:txBody>
      </p:sp>
      <p:sp>
        <p:nvSpPr>
          <p:cNvPr id="21" name="Google Shape;60;p13">
            <a:extLst>
              <a:ext uri="{FF2B5EF4-FFF2-40B4-BE49-F238E27FC236}">
                <a16:creationId xmlns:a16="http://schemas.microsoft.com/office/drawing/2014/main" id="{970E49E1-834C-DC50-AE59-9F5DA1B693B1}"/>
              </a:ext>
            </a:extLst>
          </p:cNvPr>
          <p:cNvSpPr txBox="1"/>
          <p:nvPr/>
        </p:nvSpPr>
        <p:spPr>
          <a:xfrm>
            <a:off x="7309844" y="909392"/>
            <a:ext cx="1695618" cy="248320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ZA" sz="1400" i="0" u="none" strike="noStrike" cap="none" dirty="0">
                <a:solidFill>
                  <a:srgbClr val="000000"/>
                </a:solidFill>
                <a:latin typeface="Google Sans"/>
                <a:ea typeface="Google Sans"/>
                <a:cs typeface="Google Sans"/>
                <a:sym typeface="Google Sans"/>
              </a:rPr>
              <a:t>The children don’t allow to watch movie as they are not interested and cannot leave them alone.</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ZA" dirty="0">
                <a:latin typeface="Google Sans"/>
                <a:ea typeface="Google Sans"/>
                <a:cs typeface="Google Sans"/>
                <a:sym typeface="Google Sans"/>
              </a:rPr>
              <a:t>Ordering may take some time.</a:t>
            </a:r>
            <a:endParaRPr sz="1400" i="0" u="none" strike="noStrike" cap="none" dirty="0">
              <a:solidFill>
                <a:srgbClr val="000000"/>
              </a:solidFill>
              <a:latin typeface="Google Sans"/>
              <a:ea typeface="Google Sans"/>
              <a:cs typeface="Google Sans"/>
              <a:sym typeface="Google Sans"/>
            </a:endParaRPr>
          </a:p>
        </p:txBody>
      </p:sp>
      <p:sp>
        <p:nvSpPr>
          <p:cNvPr id="22" name="Google Shape;61;p13">
            <a:extLst>
              <a:ext uri="{FF2B5EF4-FFF2-40B4-BE49-F238E27FC236}">
                <a16:creationId xmlns:a16="http://schemas.microsoft.com/office/drawing/2014/main" id="{1E5EACC3-30F7-E471-91CF-9BE74074E86A}"/>
              </a:ext>
            </a:extLst>
          </p:cNvPr>
          <p:cNvSpPr txBox="1"/>
          <p:nvPr/>
        </p:nvSpPr>
        <p:spPr>
          <a:xfrm>
            <a:off x="4066534" y="3617354"/>
            <a:ext cx="4901915" cy="1358385"/>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ZA" dirty="0">
                <a:latin typeface="Google Sans"/>
                <a:ea typeface="Google Sans"/>
                <a:cs typeface="Google Sans"/>
                <a:sym typeface="Google Sans"/>
              </a:rPr>
              <a:t>Manan is a busy working parent who likes watching movies, but cannot go as his child does not allow him to watch movies and keeps on disturbing him. Manan found an app which delivers food in theatre. Now Manan is happy as he can watch movie without even getting up from his seat and the food will be delivered on time.</a:t>
            </a:r>
            <a:endParaRPr sz="1400" i="0" u="none" strike="noStrike" cap="none" dirty="0">
              <a:solidFill>
                <a:srgbClr val="000000"/>
              </a:solidFill>
              <a:latin typeface="Google Sans"/>
              <a:ea typeface="Google Sans"/>
              <a:cs typeface="Google Sans"/>
              <a:sym typeface="Google Sans"/>
            </a:endParaRPr>
          </a:p>
        </p:txBody>
      </p:sp>
      <p:sp>
        <p:nvSpPr>
          <p:cNvPr id="23" name="Google Shape;62;p13">
            <a:extLst>
              <a:ext uri="{FF2B5EF4-FFF2-40B4-BE49-F238E27FC236}">
                <a16:creationId xmlns:a16="http://schemas.microsoft.com/office/drawing/2014/main" id="{1A2F74DE-5D31-4FA0-76E3-3BD78E368756}"/>
              </a:ext>
            </a:extLst>
          </p:cNvPr>
          <p:cNvSpPr txBox="1"/>
          <p:nvPr/>
        </p:nvSpPr>
        <p:spPr>
          <a:xfrm>
            <a:off x="2049053" y="1050700"/>
            <a:ext cx="1413032" cy="7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dirty="0">
              <a:latin typeface="Google Sans"/>
              <a:ea typeface="Google Sans"/>
              <a:cs typeface="Google Sans"/>
              <a:sym typeface="Google Sans"/>
            </a:endParaRPr>
          </a:p>
        </p:txBody>
      </p:sp>
      <p:pic>
        <p:nvPicPr>
          <p:cNvPr id="1026" name="Picture 2" descr="276 Office Boy Stand Alone Stock Photos, Pictures &amp; Royalty-Free Images -  iStock">
            <a:extLst>
              <a:ext uri="{FF2B5EF4-FFF2-40B4-BE49-F238E27FC236}">
                <a16:creationId xmlns:a16="http://schemas.microsoft.com/office/drawing/2014/main" id="{63DB4AA7-4927-0A3E-8C67-8CF8C85B9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9445" y="997953"/>
            <a:ext cx="1907258" cy="12691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8"/>
          <p:cNvSpPr txBox="1"/>
          <p:nvPr/>
        </p:nvSpPr>
        <p:spPr>
          <a:xfrm>
            <a:off x="517675" y="524350"/>
            <a:ext cx="2610536" cy="923299"/>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User journey map</a:t>
            </a:r>
            <a:endParaRPr sz="2400" dirty="0">
              <a:solidFill>
                <a:srgbClr val="5F6368"/>
              </a:solidFill>
              <a:latin typeface="Open Sans"/>
              <a:ea typeface="Open Sans"/>
              <a:cs typeface="Open Sans"/>
              <a:sym typeface="Open Sans"/>
            </a:endParaRPr>
          </a:p>
        </p:txBody>
      </p:sp>
      <p:sp>
        <p:nvSpPr>
          <p:cNvPr id="229" name="Google Shape;229;p48"/>
          <p:cNvSpPr txBox="1"/>
          <p:nvPr/>
        </p:nvSpPr>
        <p:spPr>
          <a:xfrm>
            <a:off x="517675" y="1522550"/>
            <a:ext cx="2421300" cy="2446793"/>
          </a:xfrm>
          <a:prstGeom prst="rect">
            <a:avLst/>
          </a:prstGeom>
          <a:noFill/>
          <a:ln>
            <a:noFill/>
          </a:ln>
        </p:spPr>
        <p:txBody>
          <a:bodyPr spcFirstLastPara="1" wrap="square" lIns="0" tIns="91425" rIns="91425" bIns="91425" anchor="t" anchorCtr="0">
            <a:spAutoFit/>
          </a:bodyPr>
          <a:lstStyle/>
          <a:p>
            <a:pPr>
              <a:lnSpc>
                <a:spcPct val="150000"/>
              </a:lnSpc>
              <a:buClr>
                <a:schemeClr val="dk1"/>
              </a:buClr>
              <a:buSzPts val="1100"/>
            </a:pPr>
            <a:r>
              <a:rPr lang="en-GB" dirty="0">
                <a:solidFill>
                  <a:srgbClr val="5F6368"/>
                </a:solidFill>
                <a:latin typeface="Open Sans"/>
                <a:ea typeface="Open Sans"/>
                <a:cs typeface="Open Sans"/>
                <a:sym typeface="Open Sans"/>
              </a:rPr>
              <a:t>Mapping Manan’s user journey revealed how helpful it would be for </a:t>
            </a:r>
            <a:br>
              <a:rPr lang="en-GB" dirty="0">
                <a:solidFill>
                  <a:srgbClr val="5F6368"/>
                </a:solidFill>
                <a:latin typeface="Open Sans"/>
                <a:ea typeface="Open Sans"/>
                <a:cs typeface="Open Sans"/>
                <a:sym typeface="Open Sans"/>
              </a:rPr>
            </a:br>
            <a:r>
              <a:rPr lang="en-GB" dirty="0">
                <a:solidFill>
                  <a:srgbClr val="5F6368"/>
                </a:solidFill>
                <a:latin typeface="Open Sans"/>
                <a:ea typeface="Open Sans"/>
                <a:cs typeface="Open Sans"/>
                <a:sym typeface="Open Sans"/>
              </a:rPr>
              <a:t>users to have access to a dedicated Yummy Wheels app.</a:t>
            </a:r>
            <a:endParaRPr lang="en-GB" dirty="0"/>
          </a:p>
          <a:p>
            <a:pPr marL="0" lvl="0" indent="0" algn="l" rtl="0">
              <a:lnSpc>
                <a:spcPct val="150000"/>
              </a:lnSpc>
              <a:spcBef>
                <a:spcPts val="0"/>
              </a:spcBef>
              <a:spcAft>
                <a:spcPts val="0"/>
              </a:spcAft>
              <a:buClr>
                <a:schemeClr val="dk1"/>
              </a:buClr>
              <a:buSzPts val="1100"/>
              <a:buFont typeface="Arial"/>
              <a:buNone/>
            </a:pPr>
            <a:endParaRPr dirty="0"/>
          </a:p>
        </p:txBody>
      </p:sp>
      <p:graphicFrame>
        <p:nvGraphicFramePr>
          <p:cNvPr id="3" name="Table 2">
            <a:extLst>
              <a:ext uri="{FF2B5EF4-FFF2-40B4-BE49-F238E27FC236}">
                <a16:creationId xmlns:a16="http://schemas.microsoft.com/office/drawing/2014/main" id="{2C13DADB-C0C5-A544-3080-70E6A7C56583}"/>
              </a:ext>
            </a:extLst>
          </p:cNvPr>
          <p:cNvGraphicFramePr>
            <a:graphicFrameLocks noGrp="1"/>
          </p:cNvGraphicFramePr>
          <p:nvPr>
            <p:extLst>
              <p:ext uri="{D42A27DB-BD31-4B8C-83A1-F6EECF244321}">
                <p14:modId xmlns:p14="http://schemas.microsoft.com/office/powerpoint/2010/main" val="852352989"/>
              </p:ext>
            </p:extLst>
          </p:nvPr>
        </p:nvGraphicFramePr>
        <p:xfrm>
          <a:off x="2883430" y="653548"/>
          <a:ext cx="6260570" cy="4489952"/>
        </p:xfrm>
        <a:graphic>
          <a:graphicData uri="http://schemas.openxmlformats.org/drawingml/2006/table">
            <a:tbl>
              <a:tblPr>
                <a:noFill/>
              </a:tblPr>
              <a:tblGrid>
                <a:gridCol w="570872">
                  <a:extLst>
                    <a:ext uri="{9D8B030D-6E8A-4147-A177-3AD203B41FA5}">
                      <a16:colId xmlns:a16="http://schemas.microsoft.com/office/drawing/2014/main" val="1151950854"/>
                    </a:ext>
                  </a:extLst>
                </a:gridCol>
                <a:gridCol w="1155819">
                  <a:extLst>
                    <a:ext uri="{9D8B030D-6E8A-4147-A177-3AD203B41FA5}">
                      <a16:colId xmlns:a16="http://schemas.microsoft.com/office/drawing/2014/main" val="1199620245"/>
                    </a:ext>
                  </a:extLst>
                </a:gridCol>
                <a:gridCol w="850827">
                  <a:extLst>
                    <a:ext uri="{9D8B030D-6E8A-4147-A177-3AD203B41FA5}">
                      <a16:colId xmlns:a16="http://schemas.microsoft.com/office/drawing/2014/main" val="1443931006"/>
                    </a:ext>
                  </a:extLst>
                </a:gridCol>
                <a:gridCol w="1623004">
                  <a:extLst>
                    <a:ext uri="{9D8B030D-6E8A-4147-A177-3AD203B41FA5}">
                      <a16:colId xmlns:a16="http://schemas.microsoft.com/office/drawing/2014/main" val="2833440167"/>
                    </a:ext>
                  </a:extLst>
                </a:gridCol>
                <a:gridCol w="1851798">
                  <a:extLst>
                    <a:ext uri="{9D8B030D-6E8A-4147-A177-3AD203B41FA5}">
                      <a16:colId xmlns:a16="http://schemas.microsoft.com/office/drawing/2014/main" val="716581275"/>
                    </a:ext>
                  </a:extLst>
                </a:gridCol>
                <a:gridCol w="208250">
                  <a:extLst>
                    <a:ext uri="{9D8B030D-6E8A-4147-A177-3AD203B41FA5}">
                      <a16:colId xmlns:a16="http://schemas.microsoft.com/office/drawing/2014/main" val="2888067502"/>
                    </a:ext>
                  </a:extLst>
                </a:gridCol>
              </a:tblGrid>
              <a:tr h="529536">
                <a:tc>
                  <a:txBody>
                    <a:bodyPr/>
                    <a:lstStyle/>
                    <a:p>
                      <a:pPr marL="0" lvl="0" indent="0" algn="ctr" rtl="0">
                        <a:spcBef>
                          <a:spcPts val="0"/>
                        </a:spcBef>
                        <a:spcAft>
                          <a:spcPts val="0"/>
                        </a:spcAft>
                        <a:buNone/>
                      </a:pPr>
                      <a:r>
                        <a:rPr lang="en" sz="1100" b="1" dirty="0">
                          <a:latin typeface="Google Sans"/>
                          <a:ea typeface="Google Sans"/>
                          <a:cs typeface="Google Sans"/>
                          <a:sym typeface="Google Sans"/>
                        </a:rPr>
                        <a:t>ACTION</a:t>
                      </a:r>
                      <a:endParaRPr sz="1100" b="1"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ZA" sz="1100" b="1" dirty="0"/>
                        <a:t>Select Food</a:t>
                      </a:r>
                      <a:endParaRPr sz="1100" b="1" dirty="0"/>
                    </a:p>
                  </a:txBody>
                  <a:tcPr marL="91425" marR="91425" marT="91425" marB="91425" anchor="ctr">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en-US" sz="1100" b="1" dirty="0"/>
                        <a:t>Browse Menu</a:t>
                      </a:r>
                      <a:endParaRPr sz="1100" b="1" dirty="0"/>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en-ZA" sz="1100" b="1" dirty="0">
                          <a:latin typeface="Google Sans"/>
                          <a:ea typeface="Google Sans"/>
                          <a:cs typeface="Google Sans"/>
                          <a:sym typeface="Google Sans"/>
                        </a:rPr>
                        <a:t>Place order</a:t>
                      </a:r>
                      <a:endParaRPr sz="1100" b="1"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en" sz="1100" b="1" dirty="0">
                          <a:latin typeface="Google Sans"/>
                          <a:ea typeface="Google Sans"/>
                          <a:cs typeface="Google Sans"/>
                          <a:sym typeface="Google Sans"/>
                        </a:rPr>
                        <a:t>Complete order</a:t>
                      </a:r>
                      <a:endParaRPr sz="1100"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endParaRPr sz="1100" b="1" i="0" u="none" strike="noStrike" cap="none" dirty="0">
                        <a:solidFill>
                          <a:srgbClr val="000000"/>
                        </a:solidFill>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extLst>
                  <a:ext uri="{0D108BD9-81ED-4DB2-BD59-A6C34878D82A}">
                    <a16:rowId xmlns:a16="http://schemas.microsoft.com/office/drawing/2014/main" val="2139327206"/>
                  </a:ext>
                </a:extLst>
              </a:tr>
              <a:tr h="1783461">
                <a:tc>
                  <a:txBody>
                    <a:bodyPr/>
                    <a:lstStyle/>
                    <a:p>
                      <a:pPr marL="177800" lvl="0" indent="-114300" algn="ctr" rtl="0">
                        <a:spcBef>
                          <a:spcPts val="0"/>
                        </a:spcBef>
                        <a:spcAft>
                          <a:spcPts val="0"/>
                        </a:spcAft>
                        <a:buNone/>
                      </a:pPr>
                      <a:r>
                        <a:rPr lang="en" sz="1100" b="1" dirty="0">
                          <a:latin typeface="Google Sans"/>
                          <a:ea typeface="Google Sans"/>
                          <a:cs typeface="Google Sans"/>
                          <a:sym typeface="Google Sans"/>
                        </a:rPr>
                        <a:t>TASK LIST</a:t>
                      </a:r>
                      <a:endParaRPr sz="1100" b="1"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Tasks</a:t>
                      </a:r>
                      <a:endParaRPr sz="1100" dirty="0">
                        <a:latin typeface="Google Sans"/>
                        <a:ea typeface="Google Sans"/>
                        <a:cs typeface="Google Sans"/>
                        <a:sym typeface="Google Sans"/>
                      </a:endParaRPr>
                    </a:p>
                    <a:p>
                      <a:pPr marL="0" lvl="0" indent="0" algn="l" rtl="0">
                        <a:spcBef>
                          <a:spcPts val="0"/>
                        </a:spcBef>
                        <a:spcAft>
                          <a:spcPts val="0"/>
                        </a:spcAft>
                        <a:buNone/>
                      </a:pPr>
                      <a:endParaRPr sz="1100" dirty="0">
                        <a:latin typeface="Google Sans"/>
                        <a:ea typeface="Google Sans"/>
                        <a:cs typeface="Google Sans"/>
                        <a:sym typeface="Google Sans"/>
                      </a:endParaRPr>
                    </a:p>
                    <a:p>
                      <a:pPr marL="0" lvl="0" indent="0" algn="l" rtl="0">
                        <a:spcBef>
                          <a:spcPts val="0"/>
                        </a:spcBef>
                        <a:spcAft>
                          <a:spcPts val="0"/>
                        </a:spcAft>
                        <a:buNone/>
                      </a:pPr>
                      <a:r>
                        <a:rPr lang="en" sz="1100" dirty="0">
                          <a:latin typeface="Google Sans"/>
                          <a:ea typeface="Google Sans"/>
                          <a:cs typeface="Google Sans"/>
                          <a:sym typeface="Google Sans"/>
                        </a:rPr>
                        <a:t>A</a:t>
                      </a:r>
                      <a:r>
                        <a:rPr lang="en-ZA" sz="1100" dirty="0">
                          <a:latin typeface="Google Sans"/>
                          <a:ea typeface="Google Sans"/>
                          <a:cs typeface="Google Sans"/>
                          <a:sym typeface="Google Sans"/>
                        </a:rPr>
                        <a:t>.Decided on food type.</a:t>
                      </a:r>
                    </a:p>
                    <a:p>
                      <a:pPr marL="0" lvl="0" indent="0" algn="l" rtl="0">
                        <a:spcBef>
                          <a:spcPts val="0"/>
                        </a:spcBef>
                        <a:spcAft>
                          <a:spcPts val="0"/>
                        </a:spcAft>
                        <a:buNone/>
                      </a:pPr>
                      <a:r>
                        <a:rPr lang="en-ZA" sz="1100" dirty="0">
                          <a:latin typeface="Google Sans"/>
                          <a:ea typeface="Google Sans"/>
                          <a:cs typeface="Google Sans"/>
                          <a:sym typeface="Google Sans"/>
                        </a:rPr>
                        <a:t>B. searched for menu.</a:t>
                      </a:r>
                    </a:p>
                    <a:p>
                      <a:pPr marL="0" lvl="0" indent="0" algn="l" rtl="0">
                        <a:spcBef>
                          <a:spcPts val="0"/>
                        </a:spcBef>
                        <a:spcAft>
                          <a:spcPts val="0"/>
                        </a:spcAft>
                        <a:buNone/>
                      </a:pPr>
                      <a:r>
                        <a:rPr lang="en-ZA" sz="1100" dirty="0">
                          <a:latin typeface="Google Sans"/>
                          <a:ea typeface="Google Sans"/>
                          <a:cs typeface="Google Sans"/>
                          <a:sym typeface="Google Sans"/>
                        </a:rPr>
                        <a:t>C. selected type of food.</a:t>
                      </a:r>
                      <a:endParaRPr sz="1100" dirty="0">
                        <a:latin typeface="Google Sans"/>
                        <a:ea typeface="Google Sans"/>
                        <a:cs typeface="Google Sans"/>
                        <a:sym typeface="Google Sans"/>
                      </a:endParaRP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Tasks</a:t>
                      </a:r>
                      <a:endParaRPr sz="1100" dirty="0">
                        <a:latin typeface="Google Sans"/>
                        <a:ea typeface="Google Sans"/>
                        <a:cs typeface="Google Sans"/>
                        <a:sym typeface="Google Sans"/>
                      </a:endParaRPr>
                    </a:p>
                    <a:p>
                      <a:pPr marL="0" lvl="0" indent="0" algn="l" rtl="0">
                        <a:spcBef>
                          <a:spcPts val="0"/>
                        </a:spcBef>
                        <a:spcAft>
                          <a:spcPts val="0"/>
                        </a:spcAft>
                        <a:buNone/>
                      </a:pPr>
                      <a:endParaRPr sz="1100" dirty="0">
                        <a:latin typeface="Google Sans"/>
                        <a:ea typeface="Google Sans"/>
                        <a:cs typeface="Google Sans"/>
                        <a:sym typeface="Google Sans"/>
                      </a:endParaRPr>
                    </a:p>
                    <a:p>
                      <a:pPr marL="228600" lvl="0" indent="-228600" algn="l" rtl="0">
                        <a:spcBef>
                          <a:spcPts val="0"/>
                        </a:spcBef>
                        <a:spcAft>
                          <a:spcPts val="0"/>
                        </a:spcAft>
                        <a:buAutoNum type="alphaUcPeriod"/>
                      </a:pPr>
                      <a:r>
                        <a:rPr lang="en" sz="1100" dirty="0">
                          <a:latin typeface="Google Sans"/>
                          <a:ea typeface="Google Sans"/>
                          <a:cs typeface="Google Sans"/>
                          <a:sym typeface="Google Sans"/>
                        </a:rPr>
                        <a:t>Browse online menu.</a:t>
                      </a:r>
                    </a:p>
                    <a:p>
                      <a:pPr marL="228600" lvl="0" indent="-228600" algn="l" rtl="0">
                        <a:spcBef>
                          <a:spcPts val="0"/>
                        </a:spcBef>
                        <a:spcAft>
                          <a:spcPts val="0"/>
                        </a:spcAft>
                        <a:buAutoNum type="alphaUcPeriod"/>
                      </a:pPr>
                      <a:endParaRPr lang="en" sz="1100" dirty="0">
                        <a:latin typeface="Google Sans"/>
                        <a:ea typeface="Google Sans"/>
                        <a:cs typeface="Google Sans"/>
                        <a:sym typeface="Google Sans"/>
                      </a:endParaRPr>
                    </a:p>
                    <a:p>
                      <a:pPr marL="0" lvl="0" indent="0" algn="l" rtl="0">
                        <a:spcBef>
                          <a:spcPts val="0"/>
                        </a:spcBef>
                        <a:spcAft>
                          <a:spcPts val="0"/>
                        </a:spcAft>
                        <a:buNone/>
                      </a:pPr>
                      <a:r>
                        <a:rPr lang="en" sz="1100" dirty="0">
                          <a:latin typeface="Google Sans"/>
                          <a:ea typeface="Google Sans"/>
                          <a:cs typeface="Google Sans"/>
                          <a:sym typeface="Google Sans"/>
                        </a:rPr>
                        <a:t>B. Select menu items. </a:t>
                      </a: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Tasks</a:t>
                      </a:r>
                    </a:p>
                    <a:p>
                      <a:pPr marL="0" lvl="0" indent="0" algn="l" rtl="0">
                        <a:spcBef>
                          <a:spcPts val="0"/>
                        </a:spcBef>
                        <a:spcAft>
                          <a:spcPts val="0"/>
                        </a:spcAft>
                        <a:buNone/>
                      </a:pPr>
                      <a:r>
                        <a:rPr lang="en" sz="1100" dirty="0">
                          <a:latin typeface="Google Sans"/>
                          <a:sym typeface="Google Sans"/>
                        </a:rPr>
                        <a:t> </a:t>
                      </a:r>
                    </a:p>
                    <a:p>
                      <a:pPr marL="228600" lvl="0" indent="-228600" algn="l" rtl="0">
                        <a:spcBef>
                          <a:spcPts val="0"/>
                        </a:spcBef>
                        <a:spcAft>
                          <a:spcPts val="0"/>
                        </a:spcAft>
                        <a:buAutoNum type="alphaUcPeriod"/>
                      </a:pPr>
                      <a:r>
                        <a:rPr lang="en" sz="1100" dirty="0">
                          <a:latin typeface="Google Sans"/>
                          <a:sym typeface="Google Sans"/>
                        </a:rPr>
                        <a:t>Place order.</a:t>
                      </a:r>
                    </a:p>
                    <a:p>
                      <a:pPr marL="228600" lvl="0" indent="-228600" algn="l" rtl="0">
                        <a:spcBef>
                          <a:spcPts val="0"/>
                        </a:spcBef>
                        <a:spcAft>
                          <a:spcPts val="0"/>
                        </a:spcAft>
                        <a:buAutoNum type="alphaUcPeriod"/>
                      </a:pPr>
                      <a:endParaRPr lang="en" sz="1100" dirty="0">
                        <a:latin typeface="Google Sans"/>
                        <a:sym typeface="Google Sans"/>
                      </a:endParaRPr>
                    </a:p>
                    <a:p>
                      <a:pPr marL="0" lvl="0" indent="0" algn="l" rtl="0">
                        <a:spcBef>
                          <a:spcPts val="0"/>
                        </a:spcBef>
                        <a:spcAft>
                          <a:spcPts val="0"/>
                        </a:spcAft>
                        <a:buNone/>
                      </a:pPr>
                      <a:r>
                        <a:rPr lang="en" sz="1100" dirty="0">
                          <a:latin typeface="Google Sans"/>
                          <a:sym typeface="Google Sans"/>
                        </a:rPr>
                        <a:t>B. Enter details like Seat number, screen number,Phone numer to contact.</a:t>
                      </a: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Tasks</a:t>
                      </a:r>
                      <a:endParaRPr sz="1100" dirty="0">
                        <a:latin typeface="Google Sans"/>
                        <a:ea typeface="Google Sans"/>
                        <a:cs typeface="Google Sans"/>
                        <a:sym typeface="Google Sans"/>
                      </a:endParaRPr>
                    </a:p>
                    <a:p>
                      <a:pPr marL="0" lvl="0" indent="0" algn="l" rtl="0">
                        <a:spcBef>
                          <a:spcPts val="0"/>
                        </a:spcBef>
                        <a:spcAft>
                          <a:spcPts val="0"/>
                        </a:spcAft>
                        <a:buNone/>
                      </a:pPr>
                      <a:endParaRPr sz="1100" dirty="0">
                        <a:latin typeface="Google Sans"/>
                        <a:ea typeface="Google Sans"/>
                        <a:cs typeface="Google Sans"/>
                        <a:sym typeface="Google Sans"/>
                      </a:endParaRPr>
                    </a:p>
                    <a:p>
                      <a:pPr marL="228600" lvl="0" indent="-228600" algn="l" rtl="0">
                        <a:spcBef>
                          <a:spcPts val="0"/>
                        </a:spcBef>
                        <a:spcAft>
                          <a:spcPts val="0"/>
                        </a:spcAft>
                        <a:buAutoNum type="alphaUcPeriod"/>
                      </a:pPr>
                      <a:r>
                        <a:rPr lang="en-US" sz="1100" dirty="0">
                          <a:latin typeface="Google Sans"/>
                          <a:ea typeface="Google Sans"/>
                          <a:cs typeface="Google Sans"/>
                          <a:sym typeface="Google Sans"/>
                        </a:rPr>
                        <a:t>Confirm order.</a:t>
                      </a:r>
                    </a:p>
                    <a:p>
                      <a:pPr marL="228600" lvl="0" indent="-228600" algn="l" rtl="0">
                        <a:spcBef>
                          <a:spcPts val="0"/>
                        </a:spcBef>
                        <a:spcAft>
                          <a:spcPts val="0"/>
                        </a:spcAft>
                        <a:buAutoNum type="alphaUcPeriod"/>
                      </a:pPr>
                      <a:endParaRPr sz="1100" dirty="0">
                        <a:latin typeface="Google Sans"/>
                        <a:ea typeface="Google Sans"/>
                        <a:cs typeface="Google Sans"/>
                        <a:sym typeface="Google Sans"/>
                      </a:endParaRPr>
                    </a:p>
                    <a:p>
                      <a:pPr marL="0" lvl="0" indent="0" algn="l" rtl="0">
                        <a:spcBef>
                          <a:spcPts val="0"/>
                        </a:spcBef>
                        <a:spcAft>
                          <a:spcPts val="0"/>
                        </a:spcAft>
                        <a:buNone/>
                      </a:pPr>
                      <a:r>
                        <a:rPr lang="en" sz="1100" dirty="0">
                          <a:latin typeface="Google Sans"/>
                          <a:ea typeface="Google Sans"/>
                          <a:cs typeface="Google Sans"/>
                          <a:sym typeface="Google Sans"/>
                        </a:rPr>
                        <a:t>B.  Provide Payment Information.</a:t>
                      </a:r>
                      <a:endParaRPr sz="1100" dirty="0">
                        <a:latin typeface="Google Sans"/>
                        <a:ea typeface="Google Sans"/>
                        <a:cs typeface="Google Sans"/>
                        <a:sym typeface="Google Sans"/>
                      </a:endParaRPr>
                    </a:p>
                    <a:p>
                      <a:pPr marL="0" lvl="0" indent="0" algn="l" rtl="0">
                        <a:spcBef>
                          <a:spcPts val="0"/>
                        </a:spcBef>
                        <a:spcAft>
                          <a:spcPts val="0"/>
                        </a:spcAft>
                        <a:buNone/>
                      </a:pP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1278260167"/>
                  </a:ext>
                </a:extLst>
              </a:tr>
              <a:tr h="818622">
                <a:tc>
                  <a:txBody>
                    <a:bodyPr/>
                    <a:lstStyle/>
                    <a:p>
                      <a:pPr marL="0" lvl="0" indent="0" algn="ctr" rtl="0">
                        <a:spcBef>
                          <a:spcPts val="0"/>
                        </a:spcBef>
                        <a:spcAft>
                          <a:spcPts val="0"/>
                        </a:spcAft>
                        <a:buNone/>
                      </a:pPr>
                      <a:r>
                        <a:rPr lang="en" sz="1100" b="1">
                          <a:latin typeface="Google Sans"/>
                          <a:ea typeface="Google Sans"/>
                          <a:cs typeface="Google Sans"/>
                          <a:sym typeface="Google Sans"/>
                        </a:rPr>
                        <a:t>FEELING ADJECTIVE</a:t>
                      </a:r>
                      <a:endParaRPr sz="1100" b="1"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100" dirty="0">
                          <a:latin typeface="Google Sans"/>
                          <a:ea typeface="Google Sans"/>
                          <a:cs typeface="Google Sans"/>
                          <a:sym typeface="Google Sans"/>
                        </a:rPr>
                        <a:t>Overwhelmed by number of options.</a:t>
                      </a: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100" b="0" i="0" u="none" strike="noStrike" cap="none" dirty="0">
                          <a:solidFill>
                            <a:srgbClr val="000000"/>
                          </a:solidFill>
                          <a:latin typeface="Google Sans"/>
                          <a:sym typeface="Arial"/>
                        </a:rPr>
                        <a:t>Confused</a:t>
                      </a:r>
                      <a:r>
                        <a:rPr lang="en-US" dirty="0"/>
                        <a:t> </a:t>
                      </a:r>
                    </a:p>
                    <a:p>
                      <a:pPr marL="0" lvl="0" indent="0" algn="l" rtl="0">
                        <a:spcBef>
                          <a:spcPts val="0"/>
                        </a:spcBef>
                        <a:spcAft>
                          <a:spcPts val="0"/>
                        </a:spcAft>
                        <a:buNone/>
                      </a:pPr>
                      <a:r>
                        <a:rPr lang="en-US" sz="1100" b="0" i="0" u="none" strike="noStrike" cap="none" dirty="0">
                          <a:solidFill>
                            <a:srgbClr val="000000"/>
                          </a:solidFill>
                          <a:latin typeface="Google Sans"/>
                          <a:sym typeface="Arial"/>
                        </a:rPr>
                        <a:t>Annoyed</a:t>
                      </a:r>
                      <a:endParaRPr sz="1100" b="0" i="0" u="none" strike="noStrike" cap="none" dirty="0">
                        <a:solidFill>
                          <a:srgbClr val="000000"/>
                        </a:solidFill>
                        <a:latin typeface="Google Sans"/>
                        <a:sym typeface="Arial"/>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100" dirty="0">
                          <a:latin typeface="Google Sans"/>
                          <a:ea typeface="Google Sans"/>
                          <a:cs typeface="Google Sans"/>
                          <a:sym typeface="Google Sans"/>
                        </a:rPr>
                        <a:t>Dissatisfied with scrolling to add details.</a:t>
                      </a:r>
                    </a:p>
                    <a:p>
                      <a:pPr marL="0" lvl="0" indent="0" algn="l" rtl="0">
                        <a:spcBef>
                          <a:spcPts val="0"/>
                        </a:spcBef>
                        <a:spcAft>
                          <a:spcPts val="0"/>
                        </a:spcAft>
                        <a:buNone/>
                      </a:pPr>
                      <a:endParaRPr sz="1100" dirty="0">
                        <a:latin typeface="Google Sans"/>
                        <a:ea typeface="Google Sans"/>
                        <a:cs typeface="Google Sans"/>
                        <a:sym typeface="Google Sans"/>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100" dirty="0">
                          <a:latin typeface="Google Sans"/>
                          <a:ea typeface="Google Sans"/>
                          <a:cs typeface="Google Sans"/>
                          <a:sym typeface="Google Sans"/>
                        </a:rPr>
                        <a:t>Frustrated to enter card details as it’s a movie theater and cannot see the details in dark.</a:t>
                      </a:r>
                      <a:endParaRPr sz="1100" dirty="0">
                        <a:latin typeface="Google Sans"/>
                        <a:ea typeface="Google Sans"/>
                        <a:cs typeface="Google Sans"/>
                        <a:sym typeface="Google Sans"/>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4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965627824"/>
                  </a:ext>
                </a:extLst>
              </a:tr>
              <a:tr h="1301042">
                <a:tc>
                  <a:txBody>
                    <a:bodyPr/>
                    <a:lstStyle/>
                    <a:p>
                      <a:pPr marL="0" lvl="0" indent="0" algn="ctr" rtl="0">
                        <a:spcBef>
                          <a:spcPts val="0"/>
                        </a:spcBef>
                        <a:spcAft>
                          <a:spcPts val="0"/>
                        </a:spcAft>
                        <a:buNone/>
                      </a:pPr>
                      <a:r>
                        <a:rPr lang="en" sz="1100" b="1" dirty="0">
                          <a:latin typeface="Google Sans"/>
                          <a:ea typeface="Google Sans"/>
                          <a:cs typeface="Google Sans"/>
                          <a:sym typeface="Google Sans"/>
                        </a:rPr>
                        <a:t>IMPROVEMENT OPPORTUNITIES</a:t>
                      </a:r>
                      <a:endParaRPr sz="1100" b="1" dirty="0">
                        <a:latin typeface="Google Sans"/>
                        <a:ea typeface="Google Sans"/>
                        <a:cs typeface="Google Sans"/>
                        <a:sym typeface="Google Sans"/>
                      </a:endParaRPr>
                    </a:p>
                  </a:txBody>
                  <a:tcPr marL="114300"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100" dirty="0">
                          <a:latin typeface="Google Sans"/>
                          <a:ea typeface="Google Sans"/>
                          <a:cs typeface="Google Sans"/>
                          <a:sym typeface="Google Sans"/>
                        </a:rPr>
                        <a:t>Create a dedicated mobile app for Yummy wheels.</a:t>
                      </a: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100" b="0" i="0" u="none" strike="noStrike" cap="none" dirty="0">
                          <a:solidFill>
                            <a:srgbClr val="000000"/>
                          </a:solidFill>
                          <a:latin typeface="Google Sans"/>
                          <a:sym typeface="Arial"/>
                        </a:rPr>
                        <a:t>Provide search filter.</a:t>
                      </a:r>
                    </a:p>
                    <a:p>
                      <a:pPr marL="0" lvl="0" indent="0" algn="l" rtl="0">
                        <a:spcBef>
                          <a:spcPts val="0"/>
                        </a:spcBef>
                        <a:spcAft>
                          <a:spcPts val="0"/>
                        </a:spcAft>
                        <a:buNone/>
                      </a:pPr>
                      <a:endParaRPr lang="en-US" sz="1100" b="0" i="0" u="none" strike="noStrike" cap="none" dirty="0">
                        <a:solidFill>
                          <a:srgbClr val="000000"/>
                        </a:solidFill>
                        <a:latin typeface="Google Sans"/>
                        <a:sym typeface="Arial"/>
                      </a:endParaRPr>
                    </a:p>
                    <a:p>
                      <a:pPr marL="0" lvl="0" indent="0" algn="l" rtl="0">
                        <a:spcBef>
                          <a:spcPts val="0"/>
                        </a:spcBef>
                        <a:spcAft>
                          <a:spcPts val="0"/>
                        </a:spcAft>
                        <a:buNone/>
                      </a:pPr>
                      <a:r>
                        <a:rPr lang="en-US" sz="1100" b="0" i="0" u="none" strike="noStrike" cap="none" dirty="0">
                          <a:solidFill>
                            <a:srgbClr val="000000"/>
                          </a:solidFill>
                          <a:latin typeface="Google Sans"/>
                          <a:sym typeface="Arial"/>
                        </a:rPr>
                        <a:t>Include images.</a:t>
                      </a:r>
                      <a:endParaRPr sz="1100" dirty="0">
                        <a:latin typeface="Google Sans" panose="020B0604020202020204" charset="0"/>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100" dirty="0">
                          <a:latin typeface="Google Sans" panose="020B0604020202020204" charset="0"/>
                        </a:rPr>
                        <a:t>Provide simple checkout flow.</a:t>
                      </a:r>
                      <a:endParaRPr sz="1100" dirty="0">
                        <a:latin typeface="Google Sans" panose="020B0604020202020204" charset="0"/>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100" dirty="0">
                          <a:latin typeface="Google Sans"/>
                          <a:ea typeface="Google Sans"/>
                          <a:cs typeface="Google Sans"/>
                          <a:sym typeface="Google Sans"/>
                        </a:rPr>
                        <a:t>Provide options for cash payments.</a:t>
                      </a:r>
                      <a:endParaRPr sz="1100" dirty="0">
                        <a:latin typeface="Google Sans"/>
                        <a:ea typeface="Google Sans"/>
                        <a:cs typeface="Google Sans"/>
                        <a:sym typeface="Google Sans"/>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4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2990231613"/>
                  </a:ext>
                </a:extLst>
              </a:tr>
            </a:tbl>
          </a:graphicData>
        </a:graphic>
      </p:graphicFrame>
      <p:sp>
        <p:nvSpPr>
          <p:cNvPr id="10" name="TextBox 9">
            <a:extLst>
              <a:ext uri="{FF2B5EF4-FFF2-40B4-BE49-F238E27FC236}">
                <a16:creationId xmlns:a16="http://schemas.microsoft.com/office/drawing/2014/main" id="{B1CC7CF8-BA82-7643-A433-0268573AF23C}"/>
              </a:ext>
            </a:extLst>
          </p:cNvPr>
          <p:cNvSpPr txBox="1"/>
          <p:nvPr/>
        </p:nvSpPr>
        <p:spPr>
          <a:xfrm>
            <a:off x="2789467" y="-36320"/>
            <a:ext cx="4684294" cy="553998"/>
          </a:xfrm>
          <a:prstGeom prst="rect">
            <a:avLst/>
          </a:prstGeom>
          <a:noFill/>
        </p:spPr>
        <p:txBody>
          <a:bodyPr wrap="square">
            <a:spAutoFit/>
          </a:bodyPr>
          <a:lstStyle/>
          <a:p>
            <a:r>
              <a:rPr lang="en-ZA" sz="1600" b="1" i="1" u="none" strike="noStrike" cap="none" dirty="0">
                <a:solidFill>
                  <a:srgbClr val="000000"/>
                </a:solidFill>
                <a:latin typeface="Google Sans"/>
                <a:ea typeface="Google Sans"/>
                <a:cs typeface="Google Sans"/>
                <a:sym typeface="Google Sans"/>
              </a:rPr>
              <a:t>Persona</a:t>
            </a:r>
            <a:r>
              <a:rPr lang="en-ZA" sz="1400" b="1" i="1" u="none" strike="noStrike" cap="none" dirty="0">
                <a:solidFill>
                  <a:srgbClr val="000000"/>
                </a:solidFill>
                <a:latin typeface="Google Sans"/>
                <a:ea typeface="Google Sans"/>
                <a:cs typeface="Google Sans"/>
                <a:sym typeface="Google Sans"/>
              </a:rPr>
              <a:t> : </a:t>
            </a:r>
            <a:r>
              <a:rPr lang="en-ZA" dirty="0">
                <a:solidFill>
                  <a:srgbClr val="5F6368"/>
                </a:solidFill>
                <a:latin typeface="Open Sans"/>
                <a:ea typeface="Open Sans"/>
                <a:cs typeface="Open Sans"/>
                <a:sym typeface="Google Sans"/>
              </a:rPr>
              <a:t>Manan</a:t>
            </a:r>
          </a:p>
          <a:p>
            <a:r>
              <a:rPr lang="en-ZA" dirty="0">
                <a:solidFill>
                  <a:srgbClr val="5F6368"/>
                </a:solidFill>
                <a:latin typeface="Open Sans"/>
                <a:ea typeface="Open Sans"/>
                <a:cs typeface="Open Sans"/>
                <a:sym typeface="Google Sans"/>
              </a:rPr>
              <a:t>An easy and quick way to order.</a:t>
            </a:r>
            <a:endParaRPr lang="en-ZA" dirty="0">
              <a:solidFill>
                <a:srgbClr val="5F6368"/>
              </a:solidFill>
              <a:latin typeface="Open Sans"/>
              <a:ea typeface="Open Sans"/>
              <a:cs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3940</TotalTime>
  <Words>1385</Words>
  <Application>Microsoft Office PowerPoint</Application>
  <PresentationFormat>On-screen Show (16:9)</PresentationFormat>
  <Paragraphs>185</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Google Sans</vt:lpstr>
      <vt:lpstr>Arial</vt:lpstr>
      <vt:lpstr>Open Sans</vt:lpstr>
      <vt:lpstr>Google Sans Medium</vt:lpstr>
      <vt:lpstr>Open Sans SemiBold</vt:lpstr>
      <vt:lpstr>Myanmar Text</vt:lpstr>
      <vt:lpstr>Calibri</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BT Sey</cp:lastModifiedBy>
  <cp:revision>1</cp:revision>
  <dcterms:modified xsi:type="dcterms:W3CDTF">2022-08-22T08:52:53Z</dcterms:modified>
</cp:coreProperties>
</file>