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Google Sans Medium"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SemiBold" panose="020B07060308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EB90B-19FF-41DD-A343-6777DAD26483}" v="50" dt="2022-08-22T08:46:3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06" y="7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T Sey" userId="9603260e3c723533" providerId="LiveId" clId="{9DEEB90B-19FF-41DD-A343-6777DAD26483}"/>
    <pc:docChg chg="undo custSel delSld modSld">
      <pc:chgData name="BT Sey" userId="9603260e3c723533" providerId="LiveId" clId="{9DEEB90B-19FF-41DD-A343-6777DAD26483}" dt="2022-08-22T08:53:00.351" v="1007" actId="20577"/>
      <pc:docMkLst>
        <pc:docMk/>
      </pc:docMkLst>
      <pc:sldChg chg="modSp mod">
        <pc:chgData name="BT Sey" userId="9603260e3c723533" providerId="LiveId" clId="{9DEEB90B-19FF-41DD-A343-6777DAD26483}" dt="2022-08-19T16:24:54.533" v="103" actId="20577"/>
        <pc:sldMkLst>
          <pc:docMk/>
          <pc:sldMk cId="0" sldId="256"/>
        </pc:sldMkLst>
        <pc:spChg chg="mod">
          <ac:chgData name="BT Sey" userId="9603260e3c723533" providerId="LiveId" clId="{9DEEB90B-19FF-41DD-A343-6777DAD26483}" dt="2022-08-19T16:24:54.533" v="103" actId="20577"/>
          <ac:spMkLst>
            <pc:docMk/>
            <pc:sldMk cId="0" sldId="256"/>
            <ac:spMk id="152" creationId="{00000000-0000-0000-0000-000000000000}"/>
          </ac:spMkLst>
        </pc:spChg>
        <pc:spChg chg="mod">
          <ac:chgData name="BT Sey" userId="9603260e3c723533" providerId="LiveId" clId="{9DEEB90B-19FF-41DD-A343-6777DAD26483}" dt="2022-08-19T16:15:31.495" v="53" actId="14100"/>
          <ac:spMkLst>
            <pc:docMk/>
            <pc:sldMk cId="0" sldId="256"/>
            <ac:spMk id="153" creationId="{00000000-0000-0000-0000-000000000000}"/>
          </ac:spMkLst>
        </pc:spChg>
        <pc:cxnChg chg="mod">
          <ac:chgData name="BT Sey" userId="9603260e3c723533" providerId="LiveId" clId="{9DEEB90B-19FF-41DD-A343-6777DAD26483}" dt="2022-08-19T16:14:44.273" v="14" actId="1076"/>
          <ac:cxnSpMkLst>
            <pc:docMk/>
            <pc:sldMk cId="0" sldId="256"/>
            <ac:cxnSpMk id="154" creationId="{00000000-0000-0000-0000-000000000000}"/>
          </ac:cxnSpMkLst>
        </pc:cxnChg>
      </pc:sldChg>
      <pc:sldChg chg="addSp delSp modSp mod">
        <pc:chgData name="BT Sey" userId="9603260e3c723533" providerId="LiveId" clId="{9DEEB90B-19FF-41DD-A343-6777DAD26483}" dt="2022-08-19T16:25:06.957" v="105" actId="20577"/>
        <pc:sldMkLst>
          <pc:docMk/>
          <pc:sldMk cId="0" sldId="257"/>
        </pc:sldMkLst>
        <pc:spChg chg="mod">
          <ac:chgData name="BT Sey" userId="9603260e3c723533" providerId="LiveId" clId="{9DEEB90B-19FF-41DD-A343-6777DAD26483}" dt="2022-08-19T16:25:06.957" v="105" actId="20577"/>
          <ac:spMkLst>
            <pc:docMk/>
            <pc:sldMk cId="0" sldId="257"/>
            <ac:spMk id="159" creationId="{00000000-0000-0000-0000-000000000000}"/>
          </ac:spMkLst>
        </pc:spChg>
        <pc:spChg chg="mod">
          <ac:chgData name="BT Sey" userId="9603260e3c723533" providerId="LiveId" clId="{9DEEB90B-19FF-41DD-A343-6777DAD26483}" dt="2022-08-19T16:16:19.883" v="59" actId="1076"/>
          <ac:spMkLst>
            <pc:docMk/>
            <pc:sldMk cId="0" sldId="257"/>
            <ac:spMk id="161" creationId="{00000000-0000-0000-0000-000000000000}"/>
          </ac:spMkLst>
        </pc:spChg>
        <pc:spChg chg="mod">
          <ac:chgData name="BT Sey" userId="9603260e3c723533" providerId="LiveId" clId="{9DEEB90B-19FF-41DD-A343-6777DAD26483}" dt="2022-08-19T16:17:03.306" v="64"/>
          <ac:spMkLst>
            <pc:docMk/>
            <pc:sldMk cId="0" sldId="257"/>
            <ac:spMk id="162" creationId="{00000000-0000-0000-0000-000000000000}"/>
          </ac:spMkLst>
        </pc:spChg>
        <pc:spChg chg="mod">
          <ac:chgData name="BT Sey" userId="9603260e3c723533" providerId="LiveId" clId="{9DEEB90B-19FF-41DD-A343-6777DAD26483}" dt="2022-08-19T16:16:25.361" v="63" actId="1037"/>
          <ac:spMkLst>
            <pc:docMk/>
            <pc:sldMk cId="0" sldId="257"/>
            <ac:spMk id="165" creationId="{00000000-0000-0000-0000-000000000000}"/>
          </ac:spMkLst>
        </pc:spChg>
        <pc:spChg chg="del">
          <ac:chgData name="BT Sey" userId="9603260e3c723533" providerId="LiveId" clId="{9DEEB90B-19FF-41DD-A343-6777DAD26483}" dt="2022-08-19T16:19:26.881" v="66" actId="478"/>
          <ac:spMkLst>
            <pc:docMk/>
            <pc:sldMk cId="0" sldId="257"/>
            <ac:spMk id="166" creationId="{00000000-0000-0000-0000-000000000000}"/>
          </ac:spMkLst>
        </pc:spChg>
        <pc:spChg chg="del mod">
          <ac:chgData name="BT Sey" userId="9603260e3c723533" providerId="LiveId" clId="{9DEEB90B-19FF-41DD-A343-6777DAD26483}" dt="2022-08-19T16:19:29.392" v="68" actId="478"/>
          <ac:spMkLst>
            <pc:docMk/>
            <pc:sldMk cId="0" sldId="257"/>
            <ac:spMk id="167" creationId="{00000000-0000-0000-0000-000000000000}"/>
          </ac:spMkLst>
        </pc:spChg>
        <pc:picChg chg="add mod">
          <ac:chgData name="BT Sey" userId="9603260e3c723533" providerId="LiveId" clId="{9DEEB90B-19FF-41DD-A343-6777DAD26483}" dt="2022-08-19T16:19:38.151" v="71" actId="14100"/>
          <ac:picMkLst>
            <pc:docMk/>
            <pc:sldMk cId="0" sldId="257"/>
            <ac:picMk id="3" creationId="{21BF8DF6-58C9-E117-434B-AFF59D985617}"/>
          </ac:picMkLst>
        </pc:picChg>
      </pc:sldChg>
      <pc:sldChg chg="modSp mod">
        <pc:chgData name="BT Sey" userId="9603260e3c723533" providerId="LiveId" clId="{9DEEB90B-19FF-41DD-A343-6777DAD26483}" dt="2022-08-19T16:20:49.766" v="74"/>
        <pc:sldMkLst>
          <pc:docMk/>
          <pc:sldMk cId="0" sldId="258"/>
        </pc:sldMkLst>
        <pc:spChg chg="mod">
          <ac:chgData name="BT Sey" userId="9603260e3c723533" providerId="LiveId" clId="{9DEEB90B-19FF-41DD-A343-6777DAD26483}" dt="2022-08-19T16:20:37.143" v="73" actId="20577"/>
          <ac:spMkLst>
            <pc:docMk/>
            <pc:sldMk cId="0" sldId="258"/>
            <ac:spMk id="172" creationId="{00000000-0000-0000-0000-000000000000}"/>
          </ac:spMkLst>
        </pc:spChg>
        <pc:spChg chg="mod">
          <ac:chgData name="BT Sey" userId="9603260e3c723533" providerId="LiveId" clId="{9DEEB90B-19FF-41DD-A343-6777DAD26483}" dt="2022-08-19T16:20:49.766" v="74"/>
          <ac:spMkLst>
            <pc:docMk/>
            <pc:sldMk cId="0" sldId="258"/>
            <ac:spMk id="175" creationId="{00000000-0000-0000-0000-000000000000}"/>
          </ac:spMkLst>
        </pc:spChg>
      </pc:sldChg>
      <pc:sldChg chg="modSp mod">
        <pc:chgData name="BT Sey" userId="9603260e3c723533" providerId="LiveId" clId="{9DEEB90B-19FF-41DD-A343-6777DAD26483}" dt="2022-08-19T16:21:29.818" v="76"/>
        <pc:sldMkLst>
          <pc:docMk/>
          <pc:sldMk cId="0" sldId="259"/>
        </pc:sldMkLst>
        <pc:spChg chg="mod">
          <ac:chgData name="BT Sey" userId="9603260e3c723533" providerId="LiveId" clId="{9DEEB90B-19FF-41DD-A343-6777DAD26483}" dt="2022-08-19T16:21:13.954" v="75"/>
          <ac:spMkLst>
            <pc:docMk/>
            <pc:sldMk cId="0" sldId="259"/>
            <ac:spMk id="183" creationId="{00000000-0000-0000-0000-000000000000}"/>
          </ac:spMkLst>
        </pc:spChg>
        <pc:spChg chg="mod">
          <ac:chgData name="BT Sey" userId="9603260e3c723533" providerId="LiveId" clId="{9DEEB90B-19FF-41DD-A343-6777DAD26483}" dt="2022-08-19T16:21:29.818" v="76"/>
          <ac:spMkLst>
            <pc:docMk/>
            <pc:sldMk cId="0" sldId="259"/>
            <ac:spMk id="186" creationId="{00000000-0000-0000-0000-000000000000}"/>
          </ac:spMkLst>
        </pc:spChg>
      </pc:sldChg>
      <pc:sldChg chg="modSp mod">
        <pc:chgData name="BT Sey" userId="9603260e3c723533" providerId="LiveId" clId="{9DEEB90B-19FF-41DD-A343-6777DAD26483}" dt="2022-08-19T16:22:01.023" v="77"/>
        <pc:sldMkLst>
          <pc:docMk/>
          <pc:sldMk cId="0" sldId="261"/>
        </pc:sldMkLst>
        <pc:spChg chg="mod">
          <ac:chgData name="BT Sey" userId="9603260e3c723533" providerId="LiveId" clId="{9DEEB90B-19FF-41DD-A343-6777DAD26483}" dt="2022-08-19T16:22:01.023" v="77"/>
          <ac:spMkLst>
            <pc:docMk/>
            <pc:sldMk cId="0" sldId="261"/>
            <ac:spMk id="203" creationId="{00000000-0000-0000-0000-000000000000}"/>
          </ac:spMkLst>
        </pc:spChg>
      </pc:sldChg>
      <pc:sldChg chg="addSp delSp modSp mod">
        <pc:chgData name="BT Sey" userId="9603260e3c723533" providerId="LiveId" clId="{9DEEB90B-19FF-41DD-A343-6777DAD26483}" dt="2022-08-19T16:25:37.092" v="106"/>
        <pc:sldMkLst>
          <pc:docMk/>
          <pc:sldMk cId="0" sldId="262"/>
        </pc:sldMkLst>
        <pc:spChg chg="add del">
          <ac:chgData name="BT Sey" userId="9603260e3c723533" providerId="LiveId" clId="{9DEEB90B-19FF-41DD-A343-6777DAD26483}" dt="2022-08-19T16:23:39.418" v="92" actId="22"/>
          <ac:spMkLst>
            <pc:docMk/>
            <pc:sldMk cId="0" sldId="262"/>
            <ac:spMk id="3" creationId="{74BEFD53-74FD-9991-05FE-98E01F8C7800}"/>
          </ac:spMkLst>
        </pc:spChg>
        <pc:spChg chg="add mod">
          <ac:chgData name="BT Sey" userId="9603260e3c723533" providerId="LiveId" clId="{9DEEB90B-19FF-41DD-A343-6777DAD26483}" dt="2022-08-19T16:23:52.677" v="94" actId="1076"/>
          <ac:spMkLst>
            <pc:docMk/>
            <pc:sldMk cId="0" sldId="262"/>
            <ac:spMk id="5" creationId="{CC4248D1-A0FC-0EBC-8F59-200C1F1C62A3}"/>
          </ac:spMkLst>
        </pc:spChg>
        <pc:spChg chg="del">
          <ac:chgData name="BT Sey" userId="9603260e3c723533" providerId="LiveId" clId="{9DEEB90B-19FF-41DD-A343-6777DAD26483}" dt="2022-08-19T16:23:34.336" v="90" actId="478"/>
          <ac:spMkLst>
            <pc:docMk/>
            <pc:sldMk cId="0" sldId="262"/>
            <ac:spMk id="211" creationId="{00000000-0000-0000-0000-000000000000}"/>
          </ac:spMkLst>
        </pc:spChg>
        <pc:spChg chg="mod">
          <ac:chgData name="BT Sey" userId="9603260e3c723533" providerId="LiveId" clId="{9DEEB90B-19FF-41DD-A343-6777DAD26483}" dt="2022-08-19T16:24:13.667" v="95"/>
          <ac:spMkLst>
            <pc:docMk/>
            <pc:sldMk cId="0" sldId="262"/>
            <ac:spMk id="212" creationId="{00000000-0000-0000-0000-000000000000}"/>
          </ac:spMkLst>
        </pc:spChg>
        <pc:spChg chg="mod">
          <ac:chgData name="BT Sey" userId="9603260e3c723533" providerId="LiveId" clId="{9DEEB90B-19FF-41DD-A343-6777DAD26483}" dt="2022-08-19T16:24:22.666" v="96"/>
          <ac:spMkLst>
            <pc:docMk/>
            <pc:sldMk cId="0" sldId="262"/>
            <ac:spMk id="213" creationId="{00000000-0000-0000-0000-000000000000}"/>
          </ac:spMkLst>
        </pc:spChg>
        <pc:spChg chg="mod">
          <ac:chgData name="BT Sey" userId="9603260e3c723533" providerId="LiveId" clId="{9DEEB90B-19FF-41DD-A343-6777DAD26483}" dt="2022-08-19T16:24:41.190" v="101" actId="20577"/>
          <ac:spMkLst>
            <pc:docMk/>
            <pc:sldMk cId="0" sldId="262"/>
            <ac:spMk id="214" creationId="{00000000-0000-0000-0000-000000000000}"/>
          </ac:spMkLst>
        </pc:spChg>
        <pc:spChg chg="mod">
          <ac:chgData name="BT Sey" userId="9603260e3c723533" providerId="LiveId" clId="{9DEEB90B-19FF-41DD-A343-6777DAD26483}" dt="2022-08-19T16:22:57.743" v="84" actId="1076"/>
          <ac:spMkLst>
            <pc:docMk/>
            <pc:sldMk cId="0" sldId="262"/>
            <ac:spMk id="215" creationId="{00000000-0000-0000-0000-000000000000}"/>
          </ac:spMkLst>
        </pc:spChg>
        <pc:spChg chg="mod">
          <ac:chgData name="BT Sey" userId="9603260e3c723533" providerId="LiveId" clId="{9DEEB90B-19FF-41DD-A343-6777DAD26483}" dt="2022-08-19T16:25:37.092" v="106"/>
          <ac:spMkLst>
            <pc:docMk/>
            <pc:sldMk cId="0" sldId="262"/>
            <ac:spMk id="216" creationId="{00000000-0000-0000-0000-000000000000}"/>
          </ac:spMkLst>
        </pc:spChg>
        <pc:spChg chg="del">
          <ac:chgData name="BT Sey" userId="9603260e3c723533" providerId="LiveId" clId="{9DEEB90B-19FF-41DD-A343-6777DAD26483}" dt="2022-08-19T16:22:29.921" v="78" actId="478"/>
          <ac:spMkLst>
            <pc:docMk/>
            <pc:sldMk cId="0" sldId="262"/>
            <ac:spMk id="217" creationId="{00000000-0000-0000-0000-000000000000}"/>
          </ac:spMkLst>
        </pc:spChg>
        <pc:spChg chg="del mod">
          <ac:chgData name="BT Sey" userId="9603260e3c723533" providerId="LiveId" clId="{9DEEB90B-19FF-41DD-A343-6777DAD26483}" dt="2022-08-19T16:22:49.748" v="82"/>
          <ac:spMkLst>
            <pc:docMk/>
            <pc:sldMk cId="0" sldId="262"/>
            <ac:spMk id="218" creationId="{00000000-0000-0000-0000-000000000000}"/>
          </ac:spMkLst>
        </pc:spChg>
        <pc:spChg chg="mod">
          <ac:chgData name="BT Sey" userId="9603260e3c723533" providerId="LiveId" clId="{9DEEB90B-19FF-41DD-A343-6777DAD26483}" dt="2022-08-19T16:23:04.969" v="87" actId="1076"/>
          <ac:spMkLst>
            <pc:docMk/>
            <pc:sldMk cId="0" sldId="262"/>
            <ac:spMk id="220" creationId="{00000000-0000-0000-0000-000000000000}"/>
          </ac:spMkLst>
        </pc:spChg>
        <pc:spChg chg="mod">
          <ac:chgData name="BT Sey" userId="9603260e3c723533" providerId="LiveId" clId="{9DEEB90B-19FF-41DD-A343-6777DAD26483}" dt="2022-08-19T16:22:53.767" v="83" actId="1076"/>
          <ac:spMkLst>
            <pc:docMk/>
            <pc:sldMk cId="0" sldId="262"/>
            <ac:spMk id="221" creationId="{00000000-0000-0000-0000-000000000000}"/>
          </ac:spMkLst>
        </pc:spChg>
        <pc:spChg chg="del">
          <ac:chgData name="BT Sey" userId="9603260e3c723533" providerId="LiveId" clId="{9DEEB90B-19FF-41DD-A343-6777DAD26483}" dt="2022-08-19T16:22:31.577" v="79" actId="478"/>
          <ac:spMkLst>
            <pc:docMk/>
            <pc:sldMk cId="0" sldId="262"/>
            <ac:spMk id="222" creationId="{00000000-0000-0000-0000-000000000000}"/>
          </ac:spMkLst>
        </pc:spChg>
      </pc:sldChg>
      <pc:sldChg chg="addSp delSp modSp mod">
        <pc:chgData name="BT Sey" userId="9603260e3c723533" providerId="LiveId" clId="{9DEEB90B-19FF-41DD-A343-6777DAD26483}" dt="2022-08-19T16:32:11.614" v="169" actId="1076"/>
        <pc:sldMkLst>
          <pc:docMk/>
          <pc:sldMk cId="0" sldId="263"/>
        </pc:sldMkLst>
        <pc:spChg chg="add mod">
          <ac:chgData name="BT Sey" userId="9603260e3c723533" providerId="LiveId" clId="{9DEEB90B-19FF-41DD-A343-6777DAD26483}" dt="2022-08-19T16:28:38.946" v="140" actId="1076"/>
          <ac:spMkLst>
            <pc:docMk/>
            <pc:sldMk cId="0" sldId="263"/>
            <ac:spMk id="4" creationId="{4F28C9E4-E768-5692-F9BF-79CB7D608B8E}"/>
          </ac:spMkLst>
        </pc:spChg>
        <pc:spChg chg="add mod">
          <ac:chgData name="BT Sey" userId="9603260e3c723533" providerId="LiveId" clId="{9DEEB90B-19FF-41DD-A343-6777DAD26483}" dt="2022-08-19T16:28:51.759" v="142" actId="1076"/>
          <ac:spMkLst>
            <pc:docMk/>
            <pc:sldMk cId="0" sldId="263"/>
            <ac:spMk id="5" creationId="{902C2003-BDA4-41E4-E895-74BD81C05F97}"/>
          </ac:spMkLst>
        </pc:spChg>
        <pc:spChg chg="add mod">
          <ac:chgData name="BT Sey" userId="9603260e3c723533" providerId="LiveId" clId="{9DEEB90B-19FF-41DD-A343-6777DAD26483}" dt="2022-08-19T16:31:42.328" v="167" actId="1076"/>
          <ac:spMkLst>
            <pc:docMk/>
            <pc:sldMk cId="0" sldId="263"/>
            <ac:spMk id="7" creationId="{833F9144-70FC-326B-9470-842DA6A46CF9}"/>
          </ac:spMkLst>
        </pc:spChg>
        <pc:spChg chg="add mod">
          <ac:chgData name="BT Sey" userId="9603260e3c723533" providerId="LiveId" clId="{9DEEB90B-19FF-41DD-A343-6777DAD26483}" dt="2022-08-19T16:29:57.003" v="153" actId="1076"/>
          <ac:spMkLst>
            <pc:docMk/>
            <pc:sldMk cId="0" sldId="263"/>
            <ac:spMk id="8" creationId="{788F962B-30E1-E134-F834-685C0B382B5B}"/>
          </ac:spMkLst>
        </pc:spChg>
        <pc:spChg chg="add mod">
          <ac:chgData name="BT Sey" userId="9603260e3c723533" providerId="LiveId" clId="{9DEEB90B-19FF-41DD-A343-6777DAD26483}" dt="2022-08-19T16:31:36.726" v="166" actId="255"/>
          <ac:spMkLst>
            <pc:docMk/>
            <pc:sldMk cId="0" sldId="263"/>
            <ac:spMk id="9" creationId="{D7099AB1-E72A-9E39-22C4-0A4C1C89644D}"/>
          </ac:spMkLst>
        </pc:spChg>
        <pc:spChg chg="add mod">
          <ac:chgData name="BT Sey" userId="9603260e3c723533" providerId="LiveId" clId="{9DEEB90B-19FF-41DD-A343-6777DAD26483}" dt="2022-08-19T16:32:11.614" v="169" actId="1076"/>
          <ac:spMkLst>
            <pc:docMk/>
            <pc:sldMk cId="0" sldId="263"/>
            <ac:spMk id="11" creationId="{5B957A27-DB5B-62C2-D495-099DED3040AB}"/>
          </ac:spMkLst>
        </pc:spChg>
        <pc:spChg chg="mod">
          <ac:chgData name="BT Sey" userId="9603260e3c723533" providerId="LiveId" clId="{9DEEB90B-19FF-41DD-A343-6777DAD26483}" dt="2022-08-19T16:30:13.151" v="158" actId="20577"/>
          <ac:spMkLst>
            <pc:docMk/>
            <pc:sldMk cId="0" sldId="263"/>
            <ac:spMk id="227" creationId="{00000000-0000-0000-0000-000000000000}"/>
          </ac:spMkLst>
        </pc:spChg>
        <pc:spChg chg="mod">
          <ac:chgData name="BT Sey" userId="9603260e3c723533" providerId="LiveId" clId="{9DEEB90B-19FF-41DD-A343-6777DAD26483}" dt="2022-08-19T16:26:33.782" v="113" actId="1076"/>
          <ac:spMkLst>
            <pc:docMk/>
            <pc:sldMk cId="0" sldId="263"/>
            <ac:spMk id="229" creationId="{00000000-0000-0000-0000-000000000000}"/>
          </ac:spMkLst>
        </pc:spChg>
        <pc:picChg chg="add del mod">
          <ac:chgData name="BT Sey" userId="9603260e3c723533" providerId="LiveId" clId="{9DEEB90B-19FF-41DD-A343-6777DAD26483}" dt="2022-08-19T16:26:55.333" v="126" actId="478"/>
          <ac:picMkLst>
            <pc:docMk/>
            <pc:sldMk cId="0" sldId="263"/>
            <ac:picMk id="2" creationId="{E9927A4C-432A-58A4-2FC0-E6708D49C9A9}"/>
          </ac:picMkLst>
        </pc:picChg>
        <pc:picChg chg="del mod">
          <ac:chgData name="BT Sey" userId="9603260e3c723533" providerId="LiveId" clId="{9DEEB90B-19FF-41DD-A343-6777DAD26483}" dt="2022-08-19T16:28:13.568" v="133" actId="478"/>
          <ac:picMkLst>
            <pc:docMk/>
            <pc:sldMk cId="0" sldId="263"/>
            <ac:picMk id="228" creationId="{00000000-0000-0000-0000-000000000000}"/>
          </ac:picMkLst>
        </pc:picChg>
        <pc:picChg chg="add mod">
          <ac:chgData name="BT Sey" userId="9603260e3c723533" providerId="LiveId" clId="{9DEEB90B-19FF-41DD-A343-6777DAD26483}" dt="2022-08-19T16:28:20.811" v="137" actId="1076"/>
          <ac:picMkLst>
            <pc:docMk/>
            <pc:sldMk cId="0" sldId="263"/>
            <ac:picMk id="1026" creationId="{5B7756CA-9DBD-D202-A0DC-7E1C1C00A20F}"/>
          </ac:picMkLst>
        </pc:picChg>
      </pc:sldChg>
      <pc:sldChg chg="addSp delSp modSp mod">
        <pc:chgData name="BT Sey" userId="9603260e3c723533" providerId="LiveId" clId="{9DEEB90B-19FF-41DD-A343-6777DAD26483}" dt="2022-08-19T16:37:10.236" v="199" actId="14100"/>
        <pc:sldMkLst>
          <pc:docMk/>
          <pc:sldMk cId="0" sldId="264"/>
        </pc:sldMkLst>
        <pc:spChg chg="add mod">
          <ac:chgData name="BT Sey" userId="9603260e3c723533" providerId="LiveId" clId="{9DEEB90B-19FF-41DD-A343-6777DAD26483}" dt="2022-08-19T16:33:19.524" v="188" actId="1076"/>
          <ac:spMkLst>
            <pc:docMk/>
            <pc:sldMk cId="0" sldId="264"/>
            <ac:spMk id="2" creationId="{A91274B9-2DA5-A227-8DE0-AC1BD9B8722F}"/>
          </ac:spMkLst>
        </pc:spChg>
        <pc:spChg chg="add del mod">
          <ac:chgData name="BT Sey" userId="9603260e3c723533" providerId="LiveId" clId="{9DEEB90B-19FF-41DD-A343-6777DAD26483}" dt="2022-08-19T16:33:31.536" v="191" actId="478"/>
          <ac:spMkLst>
            <pc:docMk/>
            <pc:sldMk cId="0" sldId="264"/>
            <ac:spMk id="3" creationId="{1DE0F0FA-5C2E-EF00-09AF-7C3833CB18BF}"/>
          </ac:spMkLst>
        </pc:spChg>
        <pc:spChg chg="add del mod">
          <ac:chgData name="BT Sey" userId="9603260e3c723533" providerId="LiveId" clId="{9DEEB90B-19FF-41DD-A343-6777DAD26483}" dt="2022-08-19T16:34:30.746" v="194" actId="478"/>
          <ac:spMkLst>
            <pc:docMk/>
            <pc:sldMk cId="0" sldId="264"/>
            <ac:spMk id="4" creationId="{DB517A11-441C-A3A4-5251-0E1CD32810A3}"/>
          </ac:spMkLst>
        </pc:spChg>
        <pc:spChg chg="del">
          <ac:chgData name="BT Sey" userId="9603260e3c723533" providerId="LiveId" clId="{9DEEB90B-19FF-41DD-A343-6777DAD26483}" dt="2022-08-19T16:32:49.546" v="171" actId="478"/>
          <ac:spMkLst>
            <pc:docMk/>
            <pc:sldMk cId="0" sldId="264"/>
            <ac:spMk id="235" creationId="{00000000-0000-0000-0000-000000000000}"/>
          </ac:spMkLst>
        </pc:spChg>
        <pc:spChg chg="del mod">
          <ac:chgData name="BT Sey" userId="9603260e3c723533" providerId="LiveId" clId="{9DEEB90B-19FF-41DD-A343-6777DAD26483}" dt="2022-08-19T16:33:01.546" v="185"/>
          <ac:spMkLst>
            <pc:docMk/>
            <pc:sldMk cId="0" sldId="264"/>
            <ac:spMk id="236" creationId="{00000000-0000-0000-0000-000000000000}"/>
          </ac:spMkLst>
        </pc:spChg>
        <pc:spChg chg="mod">
          <ac:chgData name="BT Sey" userId="9603260e3c723533" providerId="LiveId" clId="{9DEEB90B-19FF-41DD-A343-6777DAD26483}" dt="2022-08-19T16:32:43.425" v="170"/>
          <ac:spMkLst>
            <pc:docMk/>
            <pc:sldMk cId="0" sldId="264"/>
            <ac:spMk id="237" creationId="{00000000-0000-0000-0000-000000000000}"/>
          </ac:spMkLst>
        </pc:spChg>
        <pc:picChg chg="add mod">
          <ac:chgData name="BT Sey" userId="9603260e3c723533" providerId="LiveId" clId="{9DEEB90B-19FF-41DD-A343-6777DAD26483}" dt="2022-08-19T16:37:10.236" v="199" actId="14100"/>
          <ac:picMkLst>
            <pc:docMk/>
            <pc:sldMk cId="0" sldId="264"/>
            <ac:picMk id="6" creationId="{59CA2073-1FE4-C01C-5B71-3BF364B9F8E5}"/>
          </ac:picMkLst>
        </pc:picChg>
      </pc:sldChg>
      <pc:sldChg chg="addSp delSp modSp mod">
        <pc:chgData name="BT Sey" userId="9603260e3c723533" providerId="LiveId" clId="{9DEEB90B-19FF-41DD-A343-6777DAD26483}" dt="2022-08-19T16:43:22.038" v="226" actId="14100"/>
        <pc:sldMkLst>
          <pc:docMk/>
          <pc:sldMk cId="0" sldId="266"/>
        </pc:sldMkLst>
        <pc:spChg chg="add del mod">
          <ac:chgData name="BT Sey" userId="9603260e3c723533" providerId="LiveId" clId="{9DEEB90B-19FF-41DD-A343-6777DAD26483}" dt="2022-08-19T16:40:04.213" v="208" actId="478"/>
          <ac:spMkLst>
            <pc:docMk/>
            <pc:sldMk cId="0" sldId="266"/>
            <ac:spMk id="3" creationId="{8772B02C-F7AA-3D47-B839-EAF681277FC7}"/>
          </ac:spMkLst>
        </pc:spChg>
        <pc:spChg chg="add mod">
          <ac:chgData name="BT Sey" userId="9603260e3c723533" providerId="LiveId" clId="{9DEEB90B-19FF-41DD-A343-6777DAD26483}" dt="2022-08-19T16:41:22.413" v="211" actId="14100"/>
          <ac:spMkLst>
            <pc:docMk/>
            <pc:sldMk cId="0" sldId="266"/>
            <ac:spMk id="5" creationId="{496DEE06-7DAB-AFF5-E1E7-B1C759B14104}"/>
          </ac:spMkLst>
        </pc:spChg>
        <pc:spChg chg="del">
          <ac:chgData name="BT Sey" userId="9603260e3c723533" providerId="LiveId" clId="{9DEEB90B-19FF-41DD-A343-6777DAD26483}" dt="2022-08-19T16:42:49.778" v="212" actId="478"/>
          <ac:spMkLst>
            <pc:docMk/>
            <pc:sldMk cId="0" sldId="266"/>
            <ac:spMk id="249" creationId="{00000000-0000-0000-0000-000000000000}"/>
          </ac:spMkLst>
        </pc:spChg>
        <pc:spChg chg="del mod">
          <ac:chgData name="BT Sey" userId="9603260e3c723533" providerId="LiveId" clId="{9DEEB90B-19FF-41DD-A343-6777DAD26483}" dt="2022-08-19T16:37:39.322" v="201" actId="478"/>
          <ac:spMkLst>
            <pc:docMk/>
            <pc:sldMk cId="0" sldId="266"/>
            <ac:spMk id="251" creationId="{00000000-0000-0000-0000-000000000000}"/>
          </ac:spMkLst>
        </pc:spChg>
        <pc:spChg chg="del mod">
          <ac:chgData name="BT Sey" userId="9603260e3c723533" providerId="LiveId" clId="{9DEEB90B-19FF-41DD-A343-6777DAD26483}" dt="2022-08-19T16:42:54.162" v="214" actId="478"/>
          <ac:spMkLst>
            <pc:docMk/>
            <pc:sldMk cId="0" sldId="266"/>
            <ac:spMk id="252" creationId="{00000000-0000-0000-0000-000000000000}"/>
          </ac:spMkLst>
        </pc:spChg>
        <pc:picChg chg="add mod">
          <ac:chgData name="BT Sey" userId="9603260e3c723533" providerId="LiveId" clId="{9DEEB90B-19FF-41DD-A343-6777DAD26483}" dt="2022-08-19T16:43:22.038" v="226" actId="14100"/>
          <ac:picMkLst>
            <pc:docMk/>
            <pc:sldMk cId="0" sldId="266"/>
            <ac:picMk id="7" creationId="{27F37859-62BD-F355-DCAE-1D945488EDC0}"/>
          </ac:picMkLst>
        </pc:picChg>
      </pc:sldChg>
      <pc:sldChg chg="addSp delSp modSp mod">
        <pc:chgData name="BT Sey" userId="9603260e3c723533" providerId="LiveId" clId="{9DEEB90B-19FF-41DD-A343-6777DAD26483}" dt="2022-08-20T10:02:55.837" v="296" actId="1076"/>
        <pc:sldMkLst>
          <pc:docMk/>
          <pc:sldMk cId="0" sldId="267"/>
        </pc:sldMkLst>
        <pc:spChg chg="add">
          <ac:chgData name="BT Sey" userId="9603260e3c723533" providerId="LiveId" clId="{9DEEB90B-19FF-41DD-A343-6777DAD26483}" dt="2022-08-19T17:03:53.961" v="235"/>
          <ac:spMkLst>
            <pc:docMk/>
            <pc:sldMk cId="0" sldId="267"/>
            <ac:spMk id="2" creationId="{403B2CAE-FD0A-B7BC-A4AD-9DE34AAF11E6}"/>
          </ac:spMkLst>
        </pc:spChg>
        <pc:spChg chg="del">
          <ac:chgData name="BT Sey" userId="9603260e3c723533" providerId="LiveId" clId="{9DEEB90B-19FF-41DD-A343-6777DAD26483}" dt="2022-08-19T16:44:18.153" v="233" actId="478"/>
          <ac:spMkLst>
            <pc:docMk/>
            <pc:sldMk cId="0" sldId="267"/>
            <ac:spMk id="257" creationId="{00000000-0000-0000-0000-000000000000}"/>
          </ac:spMkLst>
        </pc:spChg>
        <pc:spChg chg="mod">
          <ac:chgData name="BT Sey" userId="9603260e3c723533" providerId="LiveId" clId="{9DEEB90B-19FF-41DD-A343-6777DAD26483}" dt="2022-08-19T16:44:08.480" v="232" actId="20577"/>
          <ac:spMkLst>
            <pc:docMk/>
            <pc:sldMk cId="0" sldId="267"/>
            <ac:spMk id="259" creationId="{00000000-0000-0000-0000-000000000000}"/>
          </ac:spMkLst>
        </pc:spChg>
        <pc:spChg chg="del">
          <ac:chgData name="BT Sey" userId="9603260e3c723533" providerId="LiveId" clId="{9DEEB90B-19FF-41DD-A343-6777DAD26483}" dt="2022-08-19T16:44:21.081" v="234" actId="478"/>
          <ac:spMkLst>
            <pc:docMk/>
            <pc:sldMk cId="0" sldId="267"/>
            <ac:spMk id="260" creationId="{00000000-0000-0000-0000-000000000000}"/>
          </ac:spMkLst>
        </pc:spChg>
        <pc:picChg chg="add mod">
          <ac:chgData name="BT Sey" userId="9603260e3c723533" providerId="LiveId" clId="{9DEEB90B-19FF-41DD-A343-6777DAD26483}" dt="2022-08-20T10:01:46.052" v="286" actId="1076"/>
          <ac:picMkLst>
            <pc:docMk/>
            <pc:sldMk cId="0" sldId="267"/>
            <ac:picMk id="4" creationId="{B9AD1944-CBC2-F1D3-28DE-8B1FAAA45AF4}"/>
          </ac:picMkLst>
        </pc:picChg>
        <pc:picChg chg="add del mod">
          <ac:chgData name="BT Sey" userId="9603260e3c723533" providerId="LiveId" clId="{9DEEB90B-19FF-41DD-A343-6777DAD26483}" dt="2022-08-19T17:10:40.200" v="261" actId="478"/>
          <ac:picMkLst>
            <pc:docMk/>
            <pc:sldMk cId="0" sldId="267"/>
            <ac:picMk id="6" creationId="{782FF1A9-54D6-5065-177B-7DF07D5FACBC}"/>
          </ac:picMkLst>
        </pc:picChg>
        <pc:picChg chg="add mod">
          <ac:chgData name="BT Sey" userId="9603260e3c723533" providerId="LiveId" clId="{9DEEB90B-19FF-41DD-A343-6777DAD26483}" dt="2022-08-20T10:01:48.879" v="287" actId="1076"/>
          <ac:picMkLst>
            <pc:docMk/>
            <pc:sldMk cId="0" sldId="267"/>
            <ac:picMk id="8" creationId="{C67943E0-B78A-5029-D74E-B399840A6FD9}"/>
          </ac:picMkLst>
        </pc:picChg>
        <pc:picChg chg="add mod">
          <ac:chgData name="BT Sey" userId="9603260e3c723533" providerId="LiveId" clId="{9DEEB90B-19FF-41DD-A343-6777DAD26483}" dt="2022-08-20T10:01:43.128" v="285" actId="1076"/>
          <ac:picMkLst>
            <pc:docMk/>
            <pc:sldMk cId="0" sldId="267"/>
            <ac:picMk id="10" creationId="{D754B0C7-EF03-294A-9C90-AA322A5FE6A0}"/>
          </ac:picMkLst>
        </pc:picChg>
        <pc:picChg chg="add del mod">
          <ac:chgData name="BT Sey" userId="9603260e3c723533" providerId="LiveId" clId="{9DEEB90B-19FF-41DD-A343-6777DAD26483}" dt="2022-08-19T17:10:40.200" v="261" actId="478"/>
          <ac:picMkLst>
            <pc:docMk/>
            <pc:sldMk cId="0" sldId="267"/>
            <ac:picMk id="2052" creationId="{C1AF5101-2334-A641-4432-0D217689EE60}"/>
          </ac:picMkLst>
        </pc:picChg>
        <pc:cxnChg chg="add del mod">
          <ac:chgData name="BT Sey" userId="9603260e3c723533" providerId="LiveId" clId="{9DEEB90B-19FF-41DD-A343-6777DAD26483}" dt="2022-08-20T10:02:35.229" v="292" actId="478"/>
          <ac:cxnSpMkLst>
            <pc:docMk/>
            <pc:sldMk cId="0" sldId="267"/>
            <ac:cxnSpMk id="11" creationId="{5D3B5909-D4D0-65D6-81A8-7408454ABB90}"/>
          </ac:cxnSpMkLst>
        </pc:cxnChg>
        <pc:cxnChg chg="add mod">
          <ac:chgData name="BT Sey" userId="9603260e3c723533" providerId="LiveId" clId="{9DEEB90B-19FF-41DD-A343-6777DAD26483}" dt="2022-08-20T10:02:55.837" v="296" actId="1076"/>
          <ac:cxnSpMkLst>
            <pc:docMk/>
            <pc:sldMk cId="0" sldId="267"/>
            <ac:cxnSpMk id="12" creationId="{2B428E47-6B45-AE78-8332-E5301ACC45A2}"/>
          </ac:cxnSpMkLst>
        </pc:cxnChg>
      </pc:sldChg>
      <pc:sldChg chg="addSp delSp modSp mod">
        <pc:chgData name="BT Sey" userId="9603260e3c723533" providerId="LiveId" clId="{9DEEB90B-19FF-41DD-A343-6777DAD26483}" dt="2022-08-21T09:15:19.275" v="303" actId="27614"/>
        <pc:sldMkLst>
          <pc:docMk/>
          <pc:sldMk cId="0" sldId="268"/>
        </pc:sldMkLst>
        <pc:spChg chg="del mod">
          <ac:chgData name="BT Sey" userId="9603260e3c723533" providerId="LiveId" clId="{9DEEB90B-19FF-41DD-A343-6777DAD26483}" dt="2022-08-20T10:50:39.030" v="299" actId="478"/>
          <ac:spMkLst>
            <pc:docMk/>
            <pc:sldMk cId="0" sldId="268"/>
            <ac:spMk id="265" creationId="{00000000-0000-0000-0000-000000000000}"/>
          </ac:spMkLst>
        </pc:spChg>
        <pc:spChg chg="mod">
          <ac:chgData name="BT Sey" userId="9603260e3c723533" providerId="LiveId" clId="{9DEEB90B-19FF-41DD-A343-6777DAD26483}" dt="2022-08-20T10:50:15.175" v="297"/>
          <ac:spMkLst>
            <pc:docMk/>
            <pc:sldMk cId="0" sldId="268"/>
            <ac:spMk id="267" creationId="{00000000-0000-0000-0000-000000000000}"/>
          </ac:spMkLst>
        </pc:spChg>
        <pc:spChg chg="del">
          <ac:chgData name="BT Sey" userId="9603260e3c723533" providerId="LiveId" clId="{9DEEB90B-19FF-41DD-A343-6777DAD26483}" dt="2022-08-20T10:50:41.239" v="300" actId="478"/>
          <ac:spMkLst>
            <pc:docMk/>
            <pc:sldMk cId="0" sldId="268"/>
            <ac:spMk id="268" creationId="{00000000-0000-0000-0000-000000000000}"/>
          </ac:spMkLst>
        </pc:spChg>
        <pc:picChg chg="add mod">
          <ac:chgData name="BT Sey" userId="9603260e3c723533" providerId="LiveId" clId="{9DEEB90B-19FF-41DD-A343-6777DAD26483}" dt="2022-08-21T09:15:19.275" v="303" actId="27614"/>
          <ac:picMkLst>
            <pc:docMk/>
            <pc:sldMk cId="0" sldId="268"/>
            <ac:picMk id="3" creationId="{5896C092-3A86-92D8-B071-3B31E31F21B0}"/>
          </ac:picMkLst>
        </pc:picChg>
      </pc:sldChg>
      <pc:sldChg chg="addSp delSp modSp mod">
        <pc:chgData name="BT Sey" userId="9603260e3c723533" providerId="LiveId" clId="{9DEEB90B-19FF-41DD-A343-6777DAD26483}" dt="2022-08-21T09:29:39.106" v="496" actId="1076"/>
        <pc:sldMkLst>
          <pc:docMk/>
          <pc:sldMk cId="0" sldId="269"/>
        </pc:sldMkLst>
        <pc:spChg chg="add mod">
          <ac:chgData name="BT Sey" userId="9603260e3c723533" providerId="LiveId" clId="{9DEEB90B-19FF-41DD-A343-6777DAD26483}" dt="2022-08-21T09:23:35.704" v="308" actId="14100"/>
          <ac:spMkLst>
            <pc:docMk/>
            <pc:sldMk cId="0" sldId="269"/>
            <ac:spMk id="3" creationId="{DD1CEFA8-382E-4335-2089-A0695DB2CF5D}"/>
          </ac:spMkLst>
        </pc:spChg>
        <pc:spChg chg="del">
          <ac:chgData name="BT Sey" userId="9603260e3c723533" providerId="LiveId" clId="{9DEEB90B-19FF-41DD-A343-6777DAD26483}" dt="2022-08-21T09:23:24.125" v="304" actId="478"/>
          <ac:spMkLst>
            <pc:docMk/>
            <pc:sldMk cId="0" sldId="269"/>
            <ac:spMk id="274" creationId="{00000000-0000-0000-0000-000000000000}"/>
          </ac:spMkLst>
        </pc:spChg>
        <pc:spChg chg="del">
          <ac:chgData name="BT Sey" userId="9603260e3c723533" providerId="LiveId" clId="{9DEEB90B-19FF-41DD-A343-6777DAD26483}" dt="2022-08-21T09:27:02.953" v="310" actId="478"/>
          <ac:spMkLst>
            <pc:docMk/>
            <pc:sldMk cId="0" sldId="269"/>
            <ac:spMk id="275" creationId="{00000000-0000-0000-0000-000000000000}"/>
          </ac:spMkLst>
        </pc:spChg>
        <pc:spChg chg="mod">
          <ac:chgData name="BT Sey" userId="9603260e3c723533" providerId="LiveId" clId="{9DEEB90B-19FF-41DD-A343-6777DAD26483}" dt="2022-08-21T09:28:30.813" v="402" actId="1076"/>
          <ac:spMkLst>
            <pc:docMk/>
            <pc:sldMk cId="0" sldId="269"/>
            <ac:spMk id="277" creationId="{00000000-0000-0000-0000-000000000000}"/>
          </ac:spMkLst>
        </pc:spChg>
        <pc:spChg chg="del">
          <ac:chgData name="BT Sey" userId="9603260e3c723533" providerId="LiveId" clId="{9DEEB90B-19FF-41DD-A343-6777DAD26483}" dt="2022-08-21T09:27:02.246" v="309" actId="478"/>
          <ac:spMkLst>
            <pc:docMk/>
            <pc:sldMk cId="0" sldId="269"/>
            <ac:spMk id="278" creationId="{00000000-0000-0000-0000-000000000000}"/>
          </ac:spMkLst>
        </pc:spChg>
        <pc:spChg chg="mod">
          <ac:chgData name="BT Sey" userId="9603260e3c723533" providerId="LiveId" clId="{9DEEB90B-19FF-41DD-A343-6777DAD26483}" dt="2022-08-21T09:29:39.106" v="496" actId="1076"/>
          <ac:spMkLst>
            <pc:docMk/>
            <pc:sldMk cId="0" sldId="269"/>
            <ac:spMk id="279" creationId="{00000000-0000-0000-0000-000000000000}"/>
          </ac:spMkLst>
        </pc:spChg>
        <pc:picChg chg="add mod">
          <ac:chgData name="BT Sey" userId="9603260e3c723533" providerId="LiveId" clId="{9DEEB90B-19FF-41DD-A343-6777DAD26483}" dt="2022-08-21T09:27:41.181" v="322" actId="1076"/>
          <ac:picMkLst>
            <pc:docMk/>
            <pc:sldMk cId="0" sldId="269"/>
            <ac:picMk id="5" creationId="{20A0387F-9F5B-6193-69EA-97B45E7AD2D7}"/>
          </ac:picMkLst>
        </pc:picChg>
        <pc:cxnChg chg="mod ord">
          <ac:chgData name="BT Sey" userId="9603260e3c723533" providerId="LiveId" clId="{9DEEB90B-19FF-41DD-A343-6777DAD26483}" dt="2022-08-21T09:28:42.800" v="404" actId="1076"/>
          <ac:cxnSpMkLst>
            <pc:docMk/>
            <pc:sldMk cId="0" sldId="269"/>
            <ac:cxnSpMk id="276" creationId="{00000000-0000-0000-0000-000000000000}"/>
          </ac:cxnSpMkLst>
        </pc:cxnChg>
        <pc:cxnChg chg="mod ord">
          <ac:chgData name="BT Sey" userId="9603260e3c723533" providerId="LiveId" clId="{9DEEB90B-19FF-41DD-A343-6777DAD26483}" dt="2022-08-21T09:28:59.595" v="408" actId="14100"/>
          <ac:cxnSpMkLst>
            <pc:docMk/>
            <pc:sldMk cId="0" sldId="269"/>
            <ac:cxnSpMk id="280" creationId="{00000000-0000-0000-0000-000000000000}"/>
          </ac:cxnSpMkLst>
        </pc:cxnChg>
      </pc:sldChg>
      <pc:sldChg chg="addSp delSp modSp mod">
        <pc:chgData name="BT Sey" userId="9603260e3c723533" providerId="LiveId" clId="{9DEEB90B-19FF-41DD-A343-6777DAD26483}" dt="2022-08-21T09:33:35.596" v="514" actId="14100"/>
        <pc:sldMkLst>
          <pc:docMk/>
          <pc:sldMk cId="0" sldId="270"/>
        </pc:sldMkLst>
        <pc:spChg chg="del">
          <ac:chgData name="BT Sey" userId="9603260e3c723533" providerId="LiveId" clId="{9DEEB90B-19FF-41DD-A343-6777DAD26483}" dt="2022-08-21T09:30:56.997" v="497" actId="478"/>
          <ac:spMkLst>
            <pc:docMk/>
            <pc:sldMk cId="0" sldId="270"/>
            <ac:spMk id="286" creationId="{00000000-0000-0000-0000-000000000000}"/>
          </ac:spMkLst>
        </pc:spChg>
        <pc:spChg chg="del">
          <ac:chgData name="BT Sey" userId="9603260e3c723533" providerId="LiveId" clId="{9DEEB90B-19FF-41DD-A343-6777DAD26483}" dt="2022-08-21T09:31:00.837" v="498" actId="478"/>
          <ac:spMkLst>
            <pc:docMk/>
            <pc:sldMk cId="0" sldId="270"/>
            <ac:spMk id="287" creationId="{00000000-0000-0000-0000-000000000000}"/>
          </ac:spMkLst>
        </pc:spChg>
        <pc:spChg chg="del">
          <ac:chgData name="BT Sey" userId="9603260e3c723533" providerId="LiveId" clId="{9DEEB90B-19FF-41DD-A343-6777DAD26483}" dt="2022-08-21T09:31:03.241" v="499" actId="478"/>
          <ac:spMkLst>
            <pc:docMk/>
            <pc:sldMk cId="0" sldId="270"/>
            <ac:spMk id="288" creationId="{00000000-0000-0000-0000-000000000000}"/>
          </ac:spMkLst>
        </pc:spChg>
        <pc:picChg chg="add mod">
          <ac:chgData name="BT Sey" userId="9603260e3c723533" providerId="LiveId" clId="{9DEEB90B-19FF-41DD-A343-6777DAD26483}" dt="2022-08-21T09:33:26.646" v="509" actId="1076"/>
          <ac:picMkLst>
            <pc:docMk/>
            <pc:sldMk cId="0" sldId="270"/>
            <ac:picMk id="3" creationId="{1E30A04F-C395-F889-DAA3-8412256D450B}"/>
          </ac:picMkLst>
        </pc:picChg>
        <pc:picChg chg="add mod">
          <ac:chgData name="BT Sey" userId="9603260e3c723533" providerId="LiveId" clId="{9DEEB90B-19FF-41DD-A343-6777DAD26483}" dt="2022-08-21T09:33:35.596" v="514" actId="14100"/>
          <ac:picMkLst>
            <pc:docMk/>
            <pc:sldMk cId="0" sldId="270"/>
            <ac:picMk id="5" creationId="{D3D76DD1-722D-E672-AC20-6ED772ABB7AD}"/>
          </ac:picMkLst>
        </pc:picChg>
      </pc:sldChg>
      <pc:sldChg chg="addSp delSp modSp mod">
        <pc:chgData name="BT Sey" userId="9603260e3c723533" providerId="LiveId" clId="{9DEEB90B-19FF-41DD-A343-6777DAD26483}" dt="2022-08-21T09:39:57.428" v="527" actId="14100"/>
        <pc:sldMkLst>
          <pc:docMk/>
          <pc:sldMk cId="0" sldId="271"/>
        </pc:sldMkLst>
        <pc:spChg chg="add mod">
          <ac:chgData name="BT Sey" userId="9603260e3c723533" providerId="LiveId" clId="{9DEEB90B-19FF-41DD-A343-6777DAD26483}" dt="2022-08-21T09:34:32.795" v="519" actId="14100"/>
          <ac:spMkLst>
            <pc:docMk/>
            <pc:sldMk cId="0" sldId="271"/>
            <ac:spMk id="3" creationId="{0D95F1C3-A574-F741-5F07-A2B3F0380A2D}"/>
          </ac:spMkLst>
        </pc:spChg>
        <pc:spChg chg="del">
          <ac:chgData name="BT Sey" userId="9603260e3c723533" providerId="LiveId" clId="{9DEEB90B-19FF-41DD-A343-6777DAD26483}" dt="2022-08-21T09:34:24.285" v="515" actId="478"/>
          <ac:spMkLst>
            <pc:docMk/>
            <pc:sldMk cId="0" sldId="271"/>
            <ac:spMk id="294" creationId="{00000000-0000-0000-0000-000000000000}"/>
          </ac:spMkLst>
        </pc:spChg>
        <pc:spChg chg="del">
          <ac:chgData name="BT Sey" userId="9603260e3c723533" providerId="LiveId" clId="{9DEEB90B-19FF-41DD-A343-6777DAD26483}" dt="2022-08-21T09:34:36.712" v="520" actId="478"/>
          <ac:spMkLst>
            <pc:docMk/>
            <pc:sldMk cId="0" sldId="271"/>
            <ac:spMk id="295" creationId="{00000000-0000-0000-0000-000000000000}"/>
          </ac:spMkLst>
        </pc:spChg>
        <pc:spChg chg="del">
          <ac:chgData name="BT Sey" userId="9603260e3c723533" providerId="LiveId" clId="{9DEEB90B-19FF-41DD-A343-6777DAD26483}" dt="2022-08-21T09:34:38.680" v="521" actId="478"/>
          <ac:spMkLst>
            <pc:docMk/>
            <pc:sldMk cId="0" sldId="271"/>
            <ac:spMk id="296" creationId="{00000000-0000-0000-0000-000000000000}"/>
          </ac:spMkLst>
        </pc:spChg>
        <pc:picChg chg="add mod">
          <ac:chgData name="BT Sey" userId="9603260e3c723533" providerId="LiveId" clId="{9DEEB90B-19FF-41DD-A343-6777DAD26483}" dt="2022-08-21T09:39:57.428" v="527" actId="14100"/>
          <ac:picMkLst>
            <pc:docMk/>
            <pc:sldMk cId="0" sldId="271"/>
            <ac:picMk id="5" creationId="{100B2696-3096-C88D-5528-00004AD25CB9}"/>
          </ac:picMkLst>
        </pc:picChg>
      </pc:sldChg>
      <pc:sldChg chg="modSp mod">
        <pc:chgData name="BT Sey" userId="9603260e3c723533" providerId="LiveId" clId="{9DEEB90B-19FF-41DD-A343-6777DAD26483}" dt="2022-08-21T15:22:48.810" v="538"/>
        <pc:sldMkLst>
          <pc:docMk/>
          <pc:sldMk cId="0" sldId="273"/>
        </pc:sldMkLst>
        <pc:spChg chg="mod">
          <ac:chgData name="BT Sey" userId="9603260e3c723533" providerId="LiveId" clId="{9DEEB90B-19FF-41DD-A343-6777DAD26483}" dt="2022-08-21T15:21:03.686" v="535" actId="1076"/>
          <ac:spMkLst>
            <pc:docMk/>
            <pc:sldMk cId="0" sldId="273"/>
            <ac:spMk id="318" creationId="{00000000-0000-0000-0000-000000000000}"/>
          </ac:spMkLst>
        </pc:spChg>
        <pc:spChg chg="mod">
          <ac:chgData name="BT Sey" userId="9603260e3c723533" providerId="LiveId" clId="{9DEEB90B-19FF-41DD-A343-6777DAD26483}" dt="2022-08-21T15:21:07.484" v="536" actId="1076"/>
          <ac:spMkLst>
            <pc:docMk/>
            <pc:sldMk cId="0" sldId="273"/>
            <ac:spMk id="319" creationId="{00000000-0000-0000-0000-000000000000}"/>
          </ac:spMkLst>
        </pc:spChg>
        <pc:spChg chg="mod">
          <ac:chgData name="BT Sey" userId="9603260e3c723533" providerId="LiveId" clId="{9DEEB90B-19FF-41DD-A343-6777DAD26483}" dt="2022-08-21T09:41:18.878" v="530" actId="14100"/>
          <ac:spMkLst>
            <pc:docMk/>
            <pc:sldMk cId="0" sldId="273"/>
            <ac:spMk id="320" creationId="{00000000-0000-0000-0000-000000000000}"/>
          </ac:spMkLst>
        </pc:spChg>
        <pc:spChg chg="mod">
          <ac:chgData name="BT Sey" userId="9603260e3c723533" providerId="LiveId" clId="{9DEEB90B-19FF-41DD-A343-6777DAD26483}" dt="2022-08-21T15:22:21.894" v="537"/>
          <ac:spMkLst>
            <pc:docMk/>
            <pc:sldMk cId="0" sldId="273"/>
            <ac:spMk id="324" creationId="{00000000-0000-0000-0000-000000000000}"/>
          </ac:spMkLst>
        </pc:spChg>
        <pc:spChg chg="mod">
          <ac:chgData name="BT Sey" userId="9603260e3c723533" providerId="LiveId" clId="{9DEEB90B-19FF-41DD-A343-6777DAD26483}" dt="2022-08-21T15:22:48.810" v="538"/>
          <ac:spMkLst>
            <pc:docMk/>
            <pc:sldMk cId="0" sldId="273"/>
            <ac:spMk id="325" creationId="{00000000-0000-0000-0000-000000000000}"/>
          </ac:spMkLst>
        </pc:spChg>
      </pc:sldChg>
      <pc:sldChg chg="addSp delSp modSp mod">
        <pc:chgData name="BT Sey" userId="9603260e3c723533" providerId="LiveId" clId="{9DEEB90B-19FF-41DD-A343-6777DAD26483}" dt="2022-08-21T17:13:31.482" v="795" actId="1076"/>
        <pc:sldMkLst>
          <pc:docMk/>
          <pc:sldMk cId="0" sldId="275"/>
        </pc:sldMkLst>
        <pc:spChg chg="mod">
          <ac:chgData name="BT Sey" userId="9603260e3c723533" providerId="LiveId" clId="{9DEEB90B-19FF-41DD-A343-6777DAD26483}" dt="2022-08-21T16:55:35.085" v="541" actId="1076"/>
          <ac:spMkLst>
            <pc:docMk/>
            <pc:sldMk cId="0" sldId="275"/>
            <ac:spMk id="340" creationId="{00000000-0000-0000-0000-000000000000}"/>
          </ac:spMkLst>
        </pc:spChg>
        <pc:spChg chg="mod">
          <ac:chgData name="BT Sey" userId="9603260e3c723533" providerId="LiveId" clId="{9DEEB90B-19FF-41DD-A343-6777DAD26483}" dt="2022-08-21T17:11:49.746" v="777" actId="20577"/>
          <ac:spMkLst>
            <pc:docMk/>
            <pc:sldMk cId="0" sldId="275"/>
            <ac:spMk id="341" creationId="{00000000-0000-0000-0000-000000000000}"/>
          </ac:spMkLst>
        </pc:spChg>
        <pc:spChg chg="del">
          <ac:chgData name="BT Sey" userId="9603260e3c723533" providerId="LiveId" clId="{9DEEB90B-19FF-41DD-A343-6777DAD26483}" dt="2022-08-21T17:09:13.433" v="545" actId="478"/>
          <ac:spMkLst>
            <pc:docMk/>
            <pc:sldMk cId="0" sldId="275"/>
            <ac:spMk id="342" creationId="{00000000-0000-0000-0000-000000000000}"/>
          </ac:spMkLst>
        </pc:spChg>
        <pc:spChg chg="del mod">
          <ac:chgData name="BT Sey" userId="9603260e3c723533" providerId="LiveId" clId="{9DEEB90B-19FF-41DD-A343-6777DAD26483}" dt="2022-08-21T17:09:12.171" v="544" actId="478"/>
          <ac:spMkLst>
            <pc:docMk/>
            <pc:sldMk cId="0" sldId="275"/>
            <ac:spMk id="343" creationId="{00000000-0000-0000-0000-000000000000}"/>
          </ac:spMkLst>
        </pc:spChg>
        <pc:spChg chg="del">
          <ac:chgData name="BT Sey" userId="9603260e3c723533" providerId="LiveId" clId="{9DEEB90B-19FF-41DD-A343-6777DAD26483}" dt="2022-08-21T17:12:36.716" v="782" actId="478"/>
          <ac:spMkLst>
            <pc:docMk/>
            <pc:sldMk cId="0" sldId="275"/>
            <ac:spMk id="344" creationId="{00000000-0000-0000-0000-000000000000}"/>
          </ac:spMkLst>
        </pc:spChg>
        <pc:spChg chg="del">
          <ac:chgData name="BT Sey" userId="9603260e3c723533" providerId="LiveId" clId="{9DEEB90B-19FF-41DD-A343-6777DAD26483}" dt="2022-08-21T17:12:38.775" v="783" actId="478"/>
          <ac:spMkLst>
            <pc:docMk/>
            <pc:sldMk cId="0" sldId="275"/>
            <ac:spMk id="345" creationId="{00000000-0000-0000-0000-000000000000}"/>
          </ac:spMkLst>
        </pc:spChg>
        <pc:spChg chg="mod">
          <ac:chgData name="BT Sey" userId="9603260e3c723533" providerId="LiveId" clId="{9DEEB90B-19FF-41DD-A343-6777DAD26483}" dt="2022-08-21T17:12:09.041" v="778" actId="1076"/>
          <ac:spMkLst>
            <pc:docMk/>
            <pc:sldMk cId="0" sldId="275"/>
            <ac:spMk id="347" creationId="{00000000-0000-0000-0000-000000000000}"/>
          </ac:spMkLst>
        </pc:spChg>
        <pc:spChg chg="mod">
          <ac:chgData name="BT Sey" userId="9603260e3c723533" providerId="LiveId" clId="{9DEEB90B-19FF-41DD-A343-6777DAD26483}" dt="2022-08-21T17:13:06.275" v="789" actId="1076"/>
          <ac:spMkLst>
            <pc:docMk/>
            <pc:sldMk cId="0" sldId="275"/>
            <ac:spMk id="348" creationId="{00000000-0000-0000-0000-000000000000}"/>
          </ac:spMkLst>
        </pc:spChg>
        <pc:picChg chg="add mod">
          <ac:chgData name="BT Sey" userId="9603260e3c723533" providerId="LiveId" clId="{9DEEB90B-19FF-41DD-A343-6777DAD26483}" dt="2022-08-21T17:13:20.534" v="792" actId="14100"/>
          <ac:picMkLst>
            <pc:docMk/>
            <pc:sldMk cId="0" sldId="275"/>
            <ac:picMk id="3" creationId="{9A65ACEC-65A9-A473-B055-4BA57F0C419E}"/>
          </ac:picMkLst>
        </pc:picChg>
        <pc:picChg chg="add mod">
          <ac:chgData name="BT Sey" userId="9603260e3c723533" providerId="LiveId" clId="{9DEEB90B-19FF-41DD-A343-6777DAD26483}" dt="2022-08-21T17:13:15.531" v="791" actId="1076"/>
          <ac:picMkLst>
            <pc:docMk/>
            <pc:sldMk cId="0" sldId="275"/>
            <ac:picMk id="5" creationId="{3087A88D-AB62-736D-A970-762E1C7EE3B1}"/>
          </ac:picMkLst>
        </pc:picChg>
        <pc:cxnChg chg="mod">
          <ac:chgData name="BT Sey" userId="9603260e3c723533" providerId="LiveId" clId="{9DEEB90B-19FF-41DD-A343-6777DAD26483}" dt="2022-08-21T17:13:31.482" v="795" actId="1076"/>
          <ac:cxnSpMkLst>
            <pc:docMk/>
            <pc:sldMk cId="0" sldId="275"/>
            <ac:cxnSpMk id="346" creationId="{00000000-0000-0000-0000-000000000000}"/>
          </ac:cxnSpMkLst>
        </pc:cxnChg>
      </pc:sldChg>
      <pc:sldChg chg="del">
        <pc:chgData name="BT Sey" userId="9603260e3c723533" providerId="LiveId" clId="{9DEEB90B-19FF-41DD-A343-6777DAD26483}" dt="2022-08-22T08:22:13.280" v="796" actId="47"/>
        <pc:sldMkLst>
          <pc:docMk/>
          <pc:sldMk cId="0" sldId="276"/>
        </pc:sldMkLst>
      </pc:sldChg>
      <pc:sldChg chg="addSp delSp modSp mod">
        <pc:chgData name="BT Sey" userId="9603260e3c723533" providerId="LiveId" clId="{9DEEB90B-19FF-41DD-A343-6777DAD26483}" dt="2022-08-22T08:30:07.048" v="852" actId="14100"/>
        <pc:sldMkLst>
          <pc:docMk/>
          <pc:sldMk cId="0" sldId="277"/>
        </pc:sldMkLst>
        <pc:spChg chg="mod">
          <ac:chgData name="BT Sey" userId="9603260e3c723533" providerId="LiveId" clId="{9DEEB90B-19FF-41DD-A343-6777DAD26483}" dt="2022-08-22T08:24:34.932" v="813" actId="14100"/>
          <ac:spMkLst>
            <pc:docMk/>
            <pc:sldMk cId="0" sldId="277"/>
            <ac:spMk id="366" creationId="{00000000-0000-0000-0000-000000000000}"/>
          </ac:spMkLst>
        </pc:spChg>
        <pc:spChg chg="del">
          <ac:chgData name="BT Sey" userId="9603260e3c723533" providerId="LiveId" clId="{9DEEB90B-19FF-41DD-A343-6777DAD26483}" dt="2022-08-22T08:23:01.008" v="797" actId="478"/>
          <ac:spMkLst>
            <pc:docMk/>
            <pc:sldMk cId="0" sldId="277"/>
            <ac:spMk id="367" creationId="{00000000-0000-0000-0000-000000000000}"/>
          </ac:spMkLst>
        </pc:spChg>
        <pc:spChg chg="del">
          <ac:chgData name="BT Sey" userId="9603260e3c723533" providerId="LiveId" clId="{9DEEB90B-19FF-41DD-A343-6777DAD26483}" dt="2022-08-22T08:23:07.514" v="801" actId="478"/>
          <ac:spMkLst>
            <pc:docMk/>
            <pc:sldMk cId="0" sldId="277"/>
            <ac:spMk id="368" creationId="{00000000-0000-0000-0000-000000000000}"/>
          </ac:spMkLst>
        </pc:spChg>
        <pc:spChg chg="del">
          <ac:chgData name="BT Sey" userId="9603260e3c723533" providerId="LiveId" clId="{9DEEB90B-19FF-41DD-A343-6777DAD26483}" dt="2022-08-22T08:23:04.068" v="799" actId="478"/>
          <ac:spMkLst>
            <pc:docMk/>
            <pc:sldMk cId="0" sldId="277"/>
            <ac:spMk id="369" creationId="{00000000-0000-0000-0000-000000000000}"/>
          </ac:spMkLst>
        </pc:spChg>
        <pc:spChg chg="del">
          <ac:chgData name="BT Sey" userId="9603260e3c723533" providerId="LiveId" clId="{9DEEB90B-19FF-41DD-A343-6777DAD26483}" dt="2022-08-22T08:23:09.870" v="803" actId="478"/>
          <ac:spMkLst>
            <pc:docMk/>
            <pc:sldMk cId="0" sldId="277"/>
            <ac:spMk id="370" creationId="{00000000-0000-0000-0000-000000000000}"/>
          </ac:spMkLst>
        </pc:spChg>
        <pc:spChg chg="del">
          <ac:chgData name="BT Sey" userId="9603260e3c723533" providerId="LiveId" clId="{9DEEB90B-19FF-41DD-A343-6777DAD26483}" dt="2022-08-22T08:23:03.065" v="798" actId="478"/>
          <ac:spMkLst>
            <pc:docMk/>
            <pc:sldMk cId="0" sldId="277"/>
            <ac:spMk id="371" creationId="{00000000-0000-0000-0000-000000000000}"/>
          </ac:spMkLst>
        </pc:spChg>
        <pc:spChg chg="del">
          <ac:chgData name="BT Sey" userId="9603260e3c723533" providerId="LiveId" clId="{9DEEB90B-19FF-41DD-A343-6777DAD26483}" dt="2022-08-22T08:23:09.090" v="802" actId="478"/>
          <ac:spMkLst>
            <pc:docMk/>
            <pc:sldMk cId="0" sldId="277"/>
            <ac:spMk id="372" creationId="{00000000-0000-0000-0000-000000000000}"/>
          </ac:spMkLst>
        </pc:spChg>
        <pc:spChg chg="del">
          <ac:chgData name="BT Sey" userId="9603260e3c723533" providerId="LiveId" clId="{9DEEB90B-19FF-41DD-A343-6777DAD26483}" dt="2022-08-22T08:23:12.036" v="804" actId="478"/>
          <ac:spMkLst>
            <pc:docMk/>
            <pc:sldMk cId="0" sldId="277"/>
            <ac:spMk id="373" creationId="{00000000-0000-0000-0000-000000000000}"/>
          </ac:spMkLst>
        </pc:spChg>
        <pc:spChg chg="del">
          <ac:chgData name="BT Sey" userId="9603260e3c723533" providerId="LiveId" clId="{9DEEB90B-19FF-41DD-A343-6777DAD26483}" dt="2022-08-22T08:23:05.701" v="800" actId="478"/>
          <ac:spMkLst>
            <pc:docMk/>
            <pc:sldMk cId="0" sldId="277"/>
            <ac:spMk id="374" creationId="{00000000-0000-0000-0000-000000000000}"/>
          </ac:spMkLst>
        </pc:spChg>
        <pc:picChg chg="add mod">
          <ac:chgData name="BT Sey" userId="9603260e3c723533" providerId="LiveId" clId="{9DEEB90B-19FF-41DD-A343-6777DAD26483}" dt="2022-08-22T08:28:52.895" v="841" actId="1076"/>
          <ac:picMkLst>
            <pc:docMk/>
            <pc:sldMk cId="0" sldId="277"/>
            <ac:picMk id="3" creationId="{2AB92BF7-76F2-B177-DA83-A7B264EDC99E}"/>
          </ac:picMkLst>
        </pc:picChg>
        <pc:picChg chg="add mod modCrop">
          <ac:chgData name="BT Sey" userId="9603260e3c723533" providerId="LiveId" clId="{9DEEB90B-19FF-41DD-A343-6777DAD26483}" dt="2022-08-22T08:30:04.067" v="851" actId="14100"/>
          <ac:picMkLst>
            <pc:docMk/>
            <pc:sldMk cId="0" sldId="277"/>
            <ac:picMk id="5" creationId="{17FBDB90-36F3-86B0-4D6E-E5F54126414F}"/>
          </ac:picMkLst>
        </pc:picChg>
        <pc:picChg chg="add mod modCrop">
          <ac:chgData name="BT Sey" userId="9603260e3c723533" providerId="LiveId" clId="{9DEEB90B-19FF-41DD-A343-6777DAD26483}" dt="2022-08-22T08:29:32.477" v="846" actId="14100"/>
          <ac:picMkLst>
            <pc:docMk/>
            <pc:sldMk cId="0" sldId="277"/>
            <ac:picMk id="7" creationId="{8A0F167A-8C73-1349-DAAE-F6FBB2EF2AEB}"/>
          </ac:picMkLst>
        </pc:picChg>
        <pc:picChg chg="add mod modCrop">
          <ac:chgData name="BT Sey" userId="9603260e3c723533" providerId="LiveId" clId="{9DEEB90B-19FF-41DD-A343-6777DAD26483}" dt="2022-08-22T08:30:07.048" v="852" actId="14100"/>
          <ac:picMkLst>
            <pc:docMk/>
            <pc:sldMk cId="0" sldId="277"/>
            <ac:picMk id="9" creationId="{76F13A2F-3C64-3611-C35D-2D5417731C7E}"/>
          </ac:picMkLst>
        </pc:picChg>
      </pc:sldChg>
      <pc:sldChg chg="addSp delSp modSp mod">
        <pc:chgData name="BT Sey" userId="9603260e3c723533" providerId="LiveId" clId="{9DEEB90B-19FF-41DD-A343-6777DAD26483}" dt="2022-08-22T08:42:16.083" v="951" actId="14100"/>
        <pc:sldMkLst>
          <pc:docMk/>
          <pc:sldMk cId="0" sldId="278"/>
        </pc:sldMkLst>
        <pc:spChg chg="add mod">
          <ac:chgData name="BT Sey" userId="9603260e3c723533" providerId="LiveId" clId="{9DEEB90B-19FF-41DD-A343-6777DAD26483}" dt="2022-08-22T08:42:08.888" v="948" actId="1076"/>
          <ac:spMkLst>
            <pc:docMk/>
            <pc:sldMk cId="0" sldId="278"/>
            <ac:spMk id="5" creationId="{22CB6835-3ABF-8422-36D3-AC96299C38A3}"/>
          </ac:spMkLst>
        </pc:spChg>
        <pc:spChg chg="add mod">
          <ac:chgData name="BT Sey" userId="9603260e3c723533" providerId="LiveId" clId="{9DEEB90B-19FF-41DD-A343-6777DAD26483}" dt="2022-08-22T08:40:45.404" v="944" actId="1038"/>
          <ac:spMkLst>
            <pc:docMk/>
            <pc:sldMk cId="0" sldId="278"/>
            <ac:spMk id="11" creationId="{63E57E95-0C0D-A1FB-44B4-A45D736975EC}"/>
          </ac:spMkLst>
        </pc:spChg>
        <pc:spChg chg="add del mod">
          <ac:chgData name="BT Sey" userId="9603260e3c723533" providerId="LiveId" clId="{9DEEB90B-19FF-41DD-A343-6777DAD26483}" dt="2022-08-22T08:42:03.961" v="946" actId="478"/>
          <ac:spMkLst>
            <pc:docMk/>
            <pc:sldMk cId="0" sldId="278"/>
            <ac:spMk id="15" creationId="{D733E5C8-E72D-7F62-4368-A9FBDFF370F7}"/>
          </ac:spMkLst>
        </pc:spChg>
        <pc:spChg chg="add mod">
          <ac:chgData name="BT Sey" userId="9603260e3c723533" providerId="LiveId" clId="{9DEEB90B-19FF-41DD-A343-6777DAD26483}" dt="2022-08-22T08:42:16.083" v="951" actId="14100"/>
          <ac:spMkLst>
            <pc:docMk/>
            <pc:sldMk cId="0" sldId="278"/>
            <ac:spMk id="17" creationId="{67DF0744-DC6C-4912-D3BC-B0385BF09499}"/>
          </ac:spMkLst>
        </pc:spChg>
        <pc:spChg chg="mod">
          <ac:chgData name="BT Sey" userId="9603260e3c723533" providerId="LiveId" clId="{9DEEB90B-19FF-41DD-A343-6777DAD26483}" dt="2022-08-22T08:35:26.362" v="866" actId="14100"/>
          <ac:spMkLst>
            <pc:docMk/>
            <pc:sldMk cId="0" sldId="278"/>
            <ac:spMk id="379" creationId="{00000000-0000-0000-0000-000000000000}"/>
          </ac:spMkLst>
        </pc:spChg>
        <pc:spChg chg="del">
          <ac:chgData name="BT Sey" userId="9603260e3c723533" providerId="LiveId" clId="{9DEEB90B-19FF-41DD-A343-6777DAD26483}" dt="2022-08-22T08:30:47.887" v="853" actId="478"/>
          <ac:spMkLst>
            <pc:docMk/>
            <pc:sldMk cId="0" sldId="278"/>
            <ac:spMk id="380" creationId="{00000000-0000-0000-0000-000000000000}"/>
          </ac:spMkLst>
        </pc:spChg>
        <pc:spChg chg="del">
          <ac:chgData name="BT Sey" userId="9603260e3c723533" providerId="LiveId" clId="{9DEEB90B-19FF-41DD-A343-6777DAD26483}" dt="2022-08-22T08:30:50.759" v="855" actId="478"/>
          <ac:spMkLst>
            <pc:docMk/>
            <pc:sldMk cId="0" sldId="278"/>
            <ac:spMk id="381" creationId="{00000000-0000-0000-0000-000000000000}"/>
          </ac:spMkLst>
        </pc:spChg>
        <pc:spChg chg="del">
          <ac:chgData name="BT Sey" userId="9603260e3c723533" providerId="LiveId" clId="{9DEEB90B-19FF-41DD-A343-6777DAD26483}" dt="2022-08-22T08:30:53.737" v="857" actId="478"/>
          <ac:spMkLst>
            <pc:docMk/>
            <pc:sldMk cId="0" sldId="278"/>
            <ac:spMk id="382" creationId="{00000000-0000-0000-0000-000000000000}"/>
          </ac:spMkLst>
        </pc:spChg>
        <pc:spChg chg="del">
          <ac:chgData name="BT Sey" userId="9603260e3c723533" providerId="LiveId" clId="{9DEEB90B-19FF-41DD-A343-6777DAD26483}" dt="2022-08-22T08:30:56.168" v="859" actId="478"/>
          <ac:spMkLst>
            <pc:docMk/>
            <pc:sldMk cId="0" sldId="278"/>
            <ac:spMk id="383" creationId="{00000000-0000-0000-0000-000000000000}"/>
          </ac:spMkLst>
        </pc:spChg>
        <pc:spChg chg="del">
          <ac:chgData name="BT Sey" userId="9603260e3c723533" providerId="LiveId" clId="{9DEEB90B-19FF-41DD-A343-6777DAD26483}" dt="2022-08-22T08:30:49.993" v="854" actId="478"/>
          <ac:spMkLst>
            <pc:docMk/>
            <pc:sldMk cId="0" sldId="278"/>
            <ac:spMk id="384" creationId="{00000000-0000-0000-0000-000000000000}"/>
          </ac:spMkLst>
        </pc:spChg>
        <pc:spChg chg="del">
          <ac:chgData name="BT Sey" userId="9603260e3c723533" providerId="LiveId" clId="{9DEEB90B-19FF-41DD-A343-6777DAD26483}" dt="2022-08-22T08:30:52.441" v="856" actId="478"/>
          <ac:spMkLst>
            <pc:docMk/>
            <pc:sldMk cId="0" sldId="278"/>
            <ac:spMk id="385" creationId="{00000000-0000-0000-0000-000000000000}"/>
          </ac:spMkLst>
        </pc:spChg>
        <pc:spChg chg="del">
          <ac:chgData name="BT Sey" userId="9603260e3c723533" providerId="LiveId" clId="{9DEEB90B-19FF-41DD-A343-6777DAD26483}" dt="2022-08-22T08:30:55.513" v="858" actId="478"/>
          <ac:spMkLst>
            <pc:docMk/>
            <pc:sldMk cId="0" sldId="278"/>
            <ac:spMk id="386" creationId="{00000000-0000-0000-0000-000000000000}"/>
          </ac:spMkLst>
        </pc:spChg>
        <pc:spChg chg="del">
          <ac:chgData name="BT Sey" userId="9603260e3c723533" providerId="LiveId" clId="{9DEEB90B-19FF-41DD-A343-6777DAD26483}" dt="2022-08-22T08:30:58.404" v="860" actId="478"/>
          <ac:spMkLst>
            <pc:docMk/>
            <pc:sldMk cId="0" sldId="278"/>
            <ac:spMk id="387" creationId="{00000000-0000-0000-0000-000000000000}"/>
          </ac:spMkLst>
        </pc:spChg>
        <pc:picChg chg="add mod">
          <ac:chgData name="BT Sey" userId="9603260e3c723533" providerId="LiveId" clId="{9DEEB90B-19FF-41DD-A343-6777DAD26483}" dt="2022-08-22T08:42:06.240" v="947" actId="1076"/>
          <ac:picMkLst>
            <pc:docMk/>
            <pc:sldMk cId="0" sldId="278"/>
            <ac:picMk id="3" creationId="{236CD2FF-3A1C-AC9C-640A-2EB4A6FB5CA0}"/>
          </ac:picMkLst>
        </pc:picChg>
        <pc:picChg chg="add mod">
          <ac:chgData name="BT Sey" userId="9603260e3c723533" providerId="LiveId" clId="{9DEEB90B-19FF-41DD-A343-6777DAD26483}" dt="2022-08-22T08:38:59.575" v="885" actId="1076"/>
          <ac:picMkLst>
            <pc:docMk/>
            <pc:sldMk cId="0" sldId="278"/>
            <ac:picMk id="7" creationId="{E15BDDF4-843A-CC31-D016-420E7ABEF82A}"/>
          </ac:picMkLst>
        </pc:picChg>
        <pc:picChg chg="add del mod">
          <ac:chgData name="BT Sey" userId="9603260e3c723533" providerId="LiveId" clId="{9DEEB90B-19FF-41DD-A343-6777DAD26483}" dt="2022-08-22T08:39:08.678" v="887" actId="478"/>
          <ac:picMkLst>
            <pc:docMk/>
            <pc:sldMk cId="0" sldId="278"/>
            <ac:picMk id="9" creationId="{D0B359CD-AE71-2426-5D3B-51A31F60234F}"/>
          </ac:picMkLst>
        </pc:picChg>
        <pc:picChg chg="add del mod">
          <ac:chgData name="BT Sey" userId="9603260e3c723533" providerId="LiveId" clId="{9DEEB90B-19FF-41DD-A343-6777DAD26483}" dt="2022-08-22T08:42:02.191" v="945" actId="478"/>
          <ac:picMkLst>
            <pc:docMk/>
            <pc:sldMk cId="0" sldId="278"/>
            <ac:picMk id="13" creationId="{22411C0B-93BE-8178-5568-67938EE5DFBD}"/>
          </ac:picMkLst>
        </pc:picChg>
      </pc:sldChg>
      <pc:sldChg chg="addSp delSp modSp mod">
        <pc:chgData name="BT Sey" userId="9603260e3c723533" providerId="LiveId" clId="{9DEEB90B-19FF-41DD-A343-6777DAD26483}" dt="2022-08-22T08:46:48.652" v="970" actId="14100"/>
        <pc:sldMkLst>
          <pc:docMk/>
          <pc:sldMk cId="0" sldId="279"/>
        </pc:sldMkLst>
        <pc:spChg chg="add mod">
          <ac:chgData name="BT Sey" userId="9603260e3c723533" providerId="LiveId" clId="{9DEEB90B-19FF-41DD-A343-6777DAD26483}" dt="2022-08-22T08:46:45.940" v="969" actId="1076"/>
          <ac:spMkLst>
            <pc:docMk/>
            <pc:sldMk cId="0" sldId="279"/>
            <ac:spMk id="3" creationId="{0A348F60-F3EA-2C9F-08FF-792DD2C109BF}"/>
          </ac:spMkLst>
        </pc:spChg>
        <pc:spChg chg="mod">
          <ac:chgData name="BT Sey" userId="9603260e3c723533" providerId="LiveId" clId="{9DEEB90B-19FF-41DD-A343-6777DAD26483}" dt="2022-08-22T08:43:01.390" v="958" actId="14100"/>
          <ac:spMkLst>
            <pc:docMk/>
            <pc:sldMk cId="0" sldId="279"/>
            <ac:spMk id="392" creationId="{00000000-0000-0000-0000-000000000000}"/>
          </ac:spMkLst>
        </pc:spChg>
        <pc:spChg chg="del">
          <ac:chgData name="BT Sey" userId="9603260e3c723533" providerId="LiveId" clId="{9DEEB90B-19FF-41DD-A343-6777DAD26483}" dt="2022-08-22T08:42:28.134" v="953" actId="478"/>
          <ac:spMkLst>
            <pc:docMk/>
            <pc:sldMk cId="0" sldId="279"/>
            <ac:spMk id="393" creationId="{00000000-0000-0000-0000-000000000000}"/>
          </ac:spMkLst>
        </pc:spChg>
        <pc:spChg chg="del">
          <ac:chgData name="BT Sey" userId="9603260e3c723533" providerId="LiveId" clId="{9DEEB90B-19FF-41DD-A343-6777DAD26483}" dt="2022-08-22T08:42:30.223" v="954" actId="478"/>
          <ac:spMkLst>
            <pc:docMk/>
            <pc:sldMk cId="0" sldId="279"/>
            <ac:spMk id="394" creationId="{00000000-0000-0000-0000-000000000000}"/>
          </ac:spMkLst>
        </pc:spChg>
        <pc:spChg chg="del">
          <ac:chgData name="BT Sey" userId="9603260e3c723533" providerId="LiveId" clId="{9DEEB90B-19FF-41DD-A343-6777DAD26483}" dt="2022-08-22T08:42:24.670" v="952" actId="478"/>
          <ac:spMkLst>
            <pc:docMk/>
            <pc:sldMk cId="0" sldId="279"/>
            <ac:spMk id="395" creationId="{00000000-0000-0000-0000-000000000000}"/>
          </ac:spMkLst>
        </pc:spChg>
        <pc:picChg chg="add mod">
          <ac:chgData name="BT Sey" userId="9603260e3c723533" providerId="LiveId" clId="{9DEEB90B-19FF-41DD-A343-6777DAD26483}" dt="2022-08-22T08:46:48.652" v="970" actId="14100"/>
          <ac:picMkLst>
            <pc:docMk/>
            <pc:sldMk cId="0" sldId="279"/>
            <ac:picMk id="5" creationId="{339C7B42-19A6-3B7A-153E-9D121922AFBB}"/>
          </ac:picMkLst>
        </pc:picChg>
      </pc:sldChg>
      <pc:sldChg chg="modSp mod">
        <pc:chgData name="BT Sey" userId="9603260e3c723533" providerId="LiveId" clId="{9DEEB90B-19FF-41DD-A343-6777DAD26483}" dt="2022-08-22T08:49:03.511" v="980" actId="1076"/>
        <pc:sldMkLst>
          <pc:docMk/>
          <pc:sldMk cId="0" sldId="280"/>
        </pc:sldMkLst>
        <pc:spChg chg="mod">
          <ac:chgData name="BT Sey" userId="9603260e3c723533" providerId="LiveId" clId="{9DEEB90B-19FF-41DD-A343-6777DAD26483}" dt="2022-08-22T08:48:35.713" v="974" actId="1076"/>
          <ac:spMkLst>
            <pc:docMk/>
            <pc:sldMk cId="0" sldId="280"/>
            <ac:spMk id="402" creationId="{00000000-0000-0000-0000-000000000000}"/>
          </ac:spMkLst>
        </pc:spChg>
        <pc:spChg chg="mod">
          <ac:chgData name="BT Sey" userId="9603260e3c723533" providerId="LiveId" clId="{9DEEB90B-19FF-41DD-A343-6777DAD26483}" dt="2022-08-22T08:48:39.122" v="975" actId="1076"/>
          <ac:spMkLst>
            <pc:docMk/>
            <pc:sldMk cId="0" sldId="280"/>
            <ac:spMk id="404" creationId="{00000000-0000-0000-0000-000000000000}"/>
          </ac:spMkLst>
        </pc:spChg>
        <pc:spChg chg="mod">
          <ac:chgData name="BT Sey" userId="9603260e3c723533" providerId="LiveId" clId="{9DEEB90B-19FF-41DD-A343-6777DAD26483}" dt="2022-08-22T08:49:03.511" v="980" actId="1076"/>
          <ac:spMkLst>
            <pc:docMk/>
            <pc:sldMk cId="0" sldId="280"/>
            <ac:spMk id="406" creationId="{00000000-0000-0000-0000-000000000000}"/>
          </ac:spMkLst>
        </pc:spChg>
      </pc:sldChg>
      <pc:sldChg chg="modSp mod">
        <pc:chgData name="BT Sey" userId="9603260e3c723533" providerId="LiveId" clId="{9DEEB90B-19FF-41DD-A343-6777DAD26483}" dt="2022-08-22T08:50:27.646" v="987" actId="20577"/>
        <pc:sldMkLst>
          <pc:docMk/>
          <pc:sldMk cId="0" sldId="282"/>
        </pc:sldMkLst>
        <pc:spChg chg="mod">
          <ac:chgData name="BT Sey" userId="9603260e3c723533" providerId="LiveId" clId="{9DEEB90B-19FF-41DD-A343-6777DAD26483}" dt="2022-08-22T08:50:27.646" v="987" actId="20577"/>
          <ac:spMkLst>
            <pc:docMk/>
            <pc:sldMk cId="0" sldId="282"/>
            <ac:spMk id="422" creationId="{00000000-0000-0000-0000-000000000000}"/>
          </ac:spMkLst>
        </pc:spChg>
        <pc:spChg chg="mod">
          <ac:chgData name="BT Sey" userId="9603260e3c723533" providerId="LiveId" clId="{9DEEB90B-19FF-41DD-A343-6777DAD26483}" dt="2022-08-22T08:49:48.292" v="982"/>
          <ac:spMkLst>
            <pc:docMk/>
            <pc:sldMk cId="0" sldId="282"/>
            <ac:spMk id="424" creationId="{00000000-0000-0000-0000-000000000000}"/>
          </ac:spMkLst>
        </pc:spChg>
      </pc:sldChg>
      <pc:sldChg chg="addSp delSp modSp mod">
        <pc:chgData name="BT Sey" userId="9603260e3c723533" providerId="LiveId" clId="{9DEEB90B-19FF-41DD-A343-6777DAD26483}" dt="2022-08-22T08:51:48.477" v="1001" actId="1076"/>
        <pc:sldMkLst>
          <pc:docMk/>
          <pc:sldMk cId="0" sldId="283"/>
        </pc:sldMkLst>
        <pc:spChg chg="add mod">
          <ac:chgData name="BT Sey" userId="9603260e3c723533" providerId="LiveId" clId="{9DEEB90B-19FF-41DD-A343-6777DAD26483}" dt="2022-08-22T08:51:44.840" v="1000" actId="1076"/>
          <ac:spMkLst>
            <pc:docMk/>
            <pc:sldMk cId="0" sldId="283"/>
            <ac:spMk id="3" creationId="{ECD1AE6D-B8DE-B253-C9A6-F06778D5C35B}"/>
          </ac:spMkLst>
        </pc:spChg>
        <pc:spChg chg="mod">
          <ac:chgData name="BT Sey" userId="9603260e3c723533" providerId="LiveId" clId="{9DEEB90B-19FF-41DD-A343-6777DAD26483}" dt="2022-08-22T08:51:48.477" v="1001" actId="1076"/>
          <ac:spMkLst>
            <pc:docMk/>
            <pc:sldMk cId="0" sldId="283"/>
            <ac:spMk id="438" creationId="{00000000-0000-0000-0000-000000000000}"/>
          </ac:spMkLst>
        </pc:spChg>
        <pc:spChg chg="mod">
          <ac:chgData name="BT Sey" userId="9603260e3c723533" providerId="LiveId" clId="{9DEEB90B-19FF-41DD-A343-6777DAD26483}" dt="2022-08-22T08:51:16.074" v="994" actId="1076"/>
          <ac:spMkLst>
            <pc:docMk/>
            <pc:sldMk cId="0" sldId="283"/>
            <ac:spMk id="439" creationId="{00000000-0000-0000-0000-000000000000}"/>
          </ac:spMkLst>
        </pc:spChg>
        <pc:spChg chg="del mod">
          <ac:chgData name="BT Sey" userId="9603260e3c723533" providerId="LiveId" clId="{9DEEB90B-19FF-41DD-A343-6777DAD26483}" dt="2022-08-22T08:51:23.961" v="997" actId="478"/>
          <ac:spMkLst>
            <pc:docMk/>
            <pc:sldMk cId="0" sldId="283"/>
            <ac:spMk id="440" creationId="{00000000-0000-0000-0000-000000000000}"/>
          </ac:spMkLst>
        </pc:spChg>
        <pc:spChg chg="del">
          <ac:chgData name="BT Sey" userId="9603260e3c723533" providerId="LiveId" clId="{9DEEB90B-19FF-41DD-A343-6777DAD26483}" dt="2022-08-22T08:51:03.337" v="991" actId="478"/>
          <ac:spMkLst>
            <pc:docMk/>
            <pc:sldMk cId="0" sldId="283"/>
            <ac:spMk id="441" creationId="{00000000-0000-0000-0000-000000000000}"/>
          </ac:spMkLst>
        </pc:spChg>
        <pc:spChg chg="del">
          <ac:chgData name="BT Sey" userId="9603260e3c723533" providerId="LiveId" clId="{9DEEB90B-19FF-41DD-A343-6777DAD26483}" dt="2022-08-22T08:51:04.729" v="992" actId="478"/>
          <ac:spMkLst>
            <pc:docMk/>
            <pc:sldMk cId="0" sldId="283"/>
            <ac:spMk id="442" creationId="{00000000-0000-0000-0000-000000000000}"/>
          </ac:spMkLst>
        </pc:spChg>
        <pc:spChg chg="mod">
          <ac:chgData name="BT Sey" userId="9603260e3c723533" providerId="LiveId" clId="{9DEEB90B-19FF-41DD-A343-6777DAD26483}" dt="2022-08-22T08:51:19.694" v="995" actId="1076"/>
          <ac:spMkLst>
            <pc:docMk/>
            <pc:sldMk cId="0" sldId="283"/>
            <ac:spMk id="444" creationId="{00000000-0000-0000-0000-000000000000}"/>
          </ac:spMkLst>
        </pc:spChg>
        <pc:spChg chg="del">
          <ac:chgData name="BT Sey" userId="9603260e3c723533" providerId="LiveId" clId="{9DEEB90B-19FF-41DD-A343-6777DAD26483}" dt="2022-08-22T08:51:02.129" v="990" actId="478"/>
          <ac:spMkLst>
            <pc:docMk/>
            <pc:sldMk cId="0" sldId="283"/>
            <ac:spMk id="445" creationId="{00000000-0000-0000-0000-000000000000}"/>
          </ac:spMkLst>
        </pc:spChg>
      </pc:sldChg>
      <pc:sldChg chg="modSp mod">
        <pc:chgData name="BT Sey" userId="9603260e3c723533" providerId="LiveId" clId="{9DEEB90B-19FF-41DD-A343-6777DAD26483}" dt="2022-08-22T08:53:00.351" v="1007" actId="20577"/>
        <pc:sldMkLst>
          <pc:docMk/>
          <pc:sldMk cId="0" sldId="284"/>
        </pc:sldMkLst>
        <pc:spChg chg="mod">
          <ac:chgData name="BT Sey" userId="9603260e3c723533" providerId="LiveId" clId="{9DEEB90B-19FF-41DD-A343-6777DAD26483}" dt="2022-08-22T08:53:00.351" v="1007" actId="20577"/>
          <ac:spMkLst>
            <pc:docMk/>
            <pc:sldMk cId="0" sldId="284"/>
            <ac:spMk id="452" creationId="{00000000-0000-0000-0000-000000000000}"/>
          </ac:spMkLst>
        </pc:spChg>
        <pc:spChg chg="mod">
          <ac:chgData name="BT Sey" userId="9603260e3c723533" providerId="LiveId" clId="{9DEEB90B-19FF-41DD-A343-6777DAD26483}" dt="2022-08-22T08:52:47.972" v="1002"/>
          <ac:spMkLst>
            <pc:docMk/>
            <pc:sldMk cId="0" sldId="284"/>
            <ac:spMk id="45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4c37861fa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4c37861f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4c37861fa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4c37861fa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4c37861f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4c37861f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4c37861fa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4c37861f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4c37861f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e4c37861f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4c37861fa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4c37861f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e4c37861fa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e4c37861fa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4c37861fa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4c37861fa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4c37861fa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4c37861fa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4c37861fa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4c37861fa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4c37861fa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4c37861f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4c37861fa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4c37861fa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4c37861fa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c37861fa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4c37861fa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4c37861fa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e4c37861fa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e4c37861fa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4c37861fa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4c37861fa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c37861fa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c37861fa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4c37861fa_0_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c37861fa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4c37861fa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4c37861fa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4c37861fa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4c37861fa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4c37861fa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4c37861fa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c37861f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4c37861fa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4c37861f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4c37861f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4c37861fa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4c37861f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4c37861fa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4c37861fa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c37861fa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c37861f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4c37861fa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4c37861f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4c37861fa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4c37861f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7" name="Google Shape;8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2" name="Google Shape;10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 name="Google Shape;106;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8" name="Google Shape;1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1" name="Google Shape;11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4" name="Google Shape;114;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5" name="Google Shape;1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6"/>
        <p:cNvGrpSpPr/>
        <p:nvPr/>
      </p:nvGrpSpPr>
      <p:grpSpPr>
        <a:xfrm>
          <a:off x="0" y="0"/>
          <a:ext cx="0" cy="0"/>
          <a:chOff x="0" y="0"/>
          <a:chExt cx="0" cy="0"/>
        </a:xfrm>
      </p:grpSpPr>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20"/>
        <p:cNvGrpSpPr/>
        <p:nvPr/>
      </p:nvGrpSpPr>
      <p:grpSpPr>
        <a:xfrm>
          <a:off x="0" y="0"/>
          <a:ext cx="0" cy="0"/>
          <a:chOff x="0" y="0"/>
          <a:chExt cx="0" cy="0"/>
        </a:xfrm>
      </p:grpSpPr>
      <p:sp>
        <p:nvSpPr>
          <p:cNvPr id="121" name="Google Shape;1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4"/>
        <p:cNvGrpSpPr/>
        <p:nvPr/>
      </p:nvGrpSpPr>
      <p:grpSpPr>
        <a:xfrm>
          <a:off x="0" y="0"/>
          <a:ext cx="0" cy="0"/>
          <a:chOff x="0" y="0"/>
          <a:chExt cx="0" cy="0"/>
        </a:xfrm>
      </p:grpSpPr>
      <p:sp>
        <p:nvSpPr>
          <p:cNvPr id="125" name="Google Shape;12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8"/>
        <p:cNvGrpSpPr/>
        <p:nvPr/>
      </p:nvGrpSpPr>
      <p:grpSpPr>
        <a:xfrm>
          <a:off x="0" y="0"/>
          <a:ext cx="0" cy="0"/>
          <a:chOff x="0" y="0"/>
          <a:chExt cx="0" cy="0"/>
        </a:xfrm>
      </p:grpSpPr>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32"/>
        <p:cNvGrpSpPr/>
        <p:nvPr/>
      </p:nvGrpSpPr>
      <p:grpSpPr>
        <a:xfrm>
          <a:off x="0" y="0"/>
          <a:ext cx="0" cy="0"/>
          <a:chOff x="0" y="0"/>
          <a:chExt cx="0" cy="0"/>
        </a:xfrm>
      </p:grpSpPr>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36"/>
        <p:cNvGrpSpPr/>
        <p:nvPr/>
      </p:nvGrpSpPr>
      <p:grpSpPr>
        <a:xfrm>
          <a:off x="0" y="0"/>
          <a:ext cx="0" cy="0"/>
          <a:chOff x="0" y="0"/>
          <a:chExt cx="0" cy="0"/>
        </a:xfrm>
      </p:grpSpPr>
      <p:sp>
        <p:nvSpPr>
          <p:cNvPr id="137" name="Google Shape;1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40"/>
        <p:cNvGrpSpPr/>
        <p:nvPr/>
      </p:nvGrpSpPr>
      <p:grpSpPr>
        <a:xfrm>
          <a:off x="0" y="0"/>
          <a:ext cx="0" cy="0"/>
          <a:chOff x="0" y="0"/>
          <a:chExt cx="0" cy="0"/>
        </a:xfrm>
      </p:grpSpPr>
      <p:sp>
        <p:nvSpPr>
          <p:cNvPr id="141" name="Google Shape;14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44"/>
        <p:cNvGrpSpPr/>
        <p:nvPr/>
      </p:nvGrpSpPr>
      <p:grpSpPr>
        <a:xfrm>
          <a:off x="0" y="0"/>
          <a:ext cx="0" cy="0"/>
          <a:chOff x="0" y="0"/>
          <a:chExt cx="0" cy="0"/>
        </a:xfrm>
      </p:grpSpPr>
      <p:sp>
        <p:nvSpPr>
          <p:cNvPr id="145" name="Google Shape;14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5" name="Google Shape;7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2.xml"/><Relationship Id="rId1" Type="http://schemas.openxmlformats.org/officeDocument/2006/relationships/slideLayout" Target="../slideLayouts/slideLayout34.xml"/><Relationship Id="rId5" Type="http://schemas.openxmlformats.org/officeDocument/2006/relationships/image" Target="../media/image9.jfif"/><Relationship Id="rId4" Type="http://schemas.openxmlformats.org/officeDocument/2006/relationships/image" Target="../media/image8.jfi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hyperlink" Target="mailto:rasika.mathur30@gmail.com" TargetMode="External"/><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51"/>
        <p:cNvGrpSpPr/>
        <p:nvPr/>
      </p:nvGrpSpPr>
      <p:grpSpPr>
        <a:xfrm>
          <a:off x="0" y="0"/>
          <a:ext cx="0" cy="0"/>
          <a:chOff x="0" y="0"/>
          <a:chExt cx="0" cy="0"/>
        </a:xfrm>
      </p:grpSpPr>
      <p:sp>
        <p:nvSpPr>
          <p:cNvPr id="152" name="Google Shape;152;p39"/>
          <p:cNvSpPr txBox="1"/>
          <p:nvPr/>
        </p:nvSpPr>
        <p:spPr>
          <a:xfrm>
            <a:off x="517575" y="1541237"/>
            <a:ext cx="7536300" cy="1846629"/>
          </a:xfrm>
          <a:prstGeom prst="rect">
            <a:avLst/>
          </a:prstGeom>
          <a:noFill/>
          <a:ln>
            <a:noFill/>
          </a:ln>
        </p:spPr>
        <p:txBody>
          <a:bodyPr spcFirstLastPara="1" wrap="square" lIns="0" tIns="91425" rIns="91425" bIns="91425" anchor="t" anchorCtr="0">
            <a:spAutoFit/>
          </a:bodyPr>
          <a:lstStyle/>
          <a:p>
            <a:r>
              <a:rPr lang="en-GB" sz="3600" dirty="0">
                <a:solidFill>
                  <a:srgbClr val="FFFFFF"/>
                </a:solidFill>
                <a:latin typeface="Open Sans SemiBold"/>
                <a:ea typeface="Open Sans SemiBold"/>
                <a:cs typeface="Open Sans SemiBold"/>
                <a:sym typeface="Open Sans SemiBold"/>
              </a:rPr>
              <a:t>Snack Ordering app for a movie Theatre Website Design</a:t>
            </a:r>
          </a:p>
          <a:p>
            <a:pPr marL="0" lvl="0" indent="0" algn="l" rtl="0">
              <a:spcBef>
                <a:spcPts val="0"/>
              </a:spcBef>
              <a:spcAft>
                <a:spcPts val="0"/>
              </a:spcAft>
              <a:buNone/>
            </a:pPr>
            <a:endParaRPr sz="3600" dirty="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2225525"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Rasika Mathur</a:t>
            </a:r>
            <a:endParaRPr sz="2400" dirty="0">
              <a:solidFill>
                <a:srgbClr val="FFFFFF"/>
              </a:solidFill>
              <a:latin typeface="Open Sans"/>
              <a:ea typeface="Open Sans"/>
              <a:cs typeface="Open Sans"/>
              <a:sym typeface="Open Sans"/>
            </a:endParaRPr>
          </a:p>
        </p:txBody>
      </p:sp>
      <p:cxnSp>
        <p:nvCxnSpPr>
          <p:cNvPr id="154" name="Google Shape;154;p39"/>
          <p:cNvCxnSpPr/>
          <p:nvPr/>
        </p:nvCxnSpPr>
        <p:spPr>
          <a:xfrm rot="10800000">
            <a:off x="517575" y="2670825"/>
            <a:ext cx="6570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41"/>
        <p:cNvGrpSpPr/>
        <p:nvPr/>
      </p:nvGrpSpPr>
      <p:grpSpPr>
        <a:xfrm>
          <a:off x="0" y="0"/>
          <a:ext cx="0" cy="0"/>
          <a:chOff x="0" y="0"/>
          <a:chExt cx="0" cy="0"/>
        </a:xfrm>
      </p:grpSpPr>
      <p:sp>
        <p:nvSpPr>
          <p:cNvPr id="242" name="Google Shape;242;p48"/>
          <p:cNvSpPr txBox="1"/>
          <p:nvPr/>
        </p:nvSpPr>
        <p:spPr>
          <a:xfrm>
            <a:off x="3721275" y="1886850"/>
            <a:ext cx="63021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Sitemap</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43" name="Google Shape;243;p48"/>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4" name="Google Shape;244;p48"/>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49"/>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5" name="TextBox 4">
            <a:extLst>
              <a:ext uri="{FF2B5EF4-FFF2-40B4-BE49-F238E27FC236}">
                <a16:creationId xmlns:a16="http://schemas.microsoft.com/office/drawing/2014/main" id="{496DEE06-7DAB-AFF5-E1E7-B1C759B14104}"/>
              </a:ext>
            </a:extLst>
          </p:cNvPr>
          <p:cNvSpPr txBox="1"/>
          <p:nvPr/>
        </p:nvSpPr>
        <p:spPr>
          <a:xfrm>
            <a:off x="0" y="1334066"/>
            <a:ext cx="4124325" cy="2462213"/>
          </a:xfrm>
          <a:prstGeom prst="rect">
            <a:avLst/>
          </a:prstGeom>
          <a:noFill/>
        </p:spPr>
        <p:txBody>
          <a:bodyPr wrap="square">
            <a:spAutoFit/>
          </a:bodyPr>
          <a:lstStyle/>
          <a:p>
            <a:pPr rtl="0">
              <a:spcBef>
                <a:spcPts val="0"/>
              </a:spcBef>
              <a:spcAft>
                <a:spcPts val="0"/>
              </a:spcAft>
            </a:pPr>
            <a:r>
              <a:rPr lang="en-GB" sz="1400" b="0" i="0" u="none" strike="noStrike" dirty="0">
                <a:solidFill>
                  <a:srgbClr val="5F6368"/>
                </a:solidFill>
                <a:effectLst/>
                <a:latin typeface="Open Sans" panose="020B0606030504020204" pitchFamily="34" charset="0"/>
              </a:rPr>
              <a:t>Difficulty with website navigation was a primary pain point for users, so I used that knowledge to create a sitemap. </a:t>
            </a:r>
            <a:endParaRPr lang="en-GB" b="0" dirty="0">
              <a:effectLst/>
            </a:endParaRPr>
          </a:p>
          <a:p>
            <a:pPr rtl="0">
              <a:spcBef>
                <a:spcPts val="0"/>
              </a:spcBef>
              <a:spcAft>
                <a:spcPts val="0"/>
              </a:spcAft>
            </a:pPr>
            <a:br>
              <a:rPr lang="en-GB" b="0" dirty="0">
                <a:effectLst/>
              </a:rPr>
            </a:br>
            <a:r>
              <a:rPr lang="en-GB" sz="1400" b="0" i="0" u="none" strike="noStrike" dirty="0">
                <a:solidFill>
                  <a:srgbClr val="5F6368"/>
                </a:solidFill>
                <a:effectLst/>
                <a:latin typeface="Open Sans" panose="020B0606030504020204" pitchFamily="34" charset="0"/>
              </a:rPr>
              <a:t>My goal here was to make strategic information architecture decisions that would improve overall website navigation. The structure I chose was designed to make things simple and easy. </a:t>
            </a:r>
            <a:endParaRPr lang="en-GB" b="0" dirty="0">
              <a:effectLst/>
            </a:endParaRPr>
          </a:p>
          <a:p>
            <a:br>
              <a:rPr lang="en-GB" dirty="0"/>
            </a:br>
            <a:endParaRPr lang="en-ZA" dirty="0"/>
          </a:p>
        </p:txBody>
      </p:sp>
      <p:pic>
        <p:nvPicPr>
          <p:cNvPr id="7" name="Picture 6" descr="Diagram&#10;&#10;Description automatically generated">
            <a:extLst>
              <a:ext uri="{FF2B5EF4-FFF2-40B4-BE49-F238E27FC236}">
                <a16:creationId xmlns:a16="http://schemas.microsoft.com/office/drawing/2014/main" id="{27F37859-62BD-F355-DCAE-1D945488EDC0}"/>
              </a:ext>
            </a:extLst>
          </p:cNvPr>
          <p:cNvPicPr>
            <a:picLocks noChangeAspect="1"/>
          </p:cNvPicPr>
          <p:nvPr/>
        </p:nvPicPr>
        <p:blipFill>
          <a:blip r:embed="rId3"/>
          <a:stretch>
            <a:fillRect/>
          </a:stretch>
        </p:blipFill>
        <p:spPr>
          <a:xfrm>
            <a:off x="4124325" y="409575"/>
            <a:ext cx="4857750" cy="4629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59" name="Google Shape;259;p50"/>
          <p:cNvSpPr txBox="1"/>
          <p:nvPr/>
        </p:nvSpPr>
        <p:spPr>
          <a:xfrm>
            <a:off x="451000" y="1171998"/>
            <a:ext cx="2939900" cy="3877954"/>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GB" sz="1800" b="0" i="0" u="none" strike="noStrike" dirty="0">
                <a:solidFill>
                  <a:srgbClr val="5F6368"/>
                </a:solidFill>
                <a:effectLst/>
                <a:latin typeface="Open Sans" panose="020B0606030504020204" pitchFamily="34" charset="0"/>
              </a:rPr>
              <a:t>Next, I sketched out paper wireframes for each screen in my app, keeping the user pain points about navigation, browsing, and checkout flow in mind.</a:t>
            </a:r>
            <a:endParaRPr lang="en-GB" b="0" dirty="0">
              <a:effectLst/>
            </a:endParaRPr>
          </a:p>
          <a:p>
            <a:pPr rtl="0">
              <a:spcBef>
                <a:spcPts val="0"/>
              </a:spcBef>
              <a:spcAft>
                <a:spcPts val="0"/>
              </a:spcAft>
            </a:pPr>
            <a:br>
              <a:rPr lang="en-GB" b="0" dirty="0">
                <a:effectLst/>
              </a:rPr>
            </a:br>
            <a:r>
              <a:rPr lang="en-GB" sz="1800" b="0" i="0" u="none" strike="noStrike" dirty="0">
                <a:solidFill>
                  <a:srgbClr val="5F6368"/>
                </a:solidFill>
                <a:effectLst/>
                <a:latin typeface="Open Sans" panose="020B0606030504020204" pitchFamily="34" charset="0"/>
              </a:rPr>
              <a:t>The home screen paper wireframe variations to the right focus on optimizing the browsing experience for users. </a:t>
            </a:r>
            <a:endParaRPr lang="en-GB" b="0" dirty="0">
              <a:effectLst/>
            </a:endParaRPr>
          </a:p>
          <a:p>
            <a:br>
              <a:rPr lang="en-GB" dirty="0"/>
            </a:br>
            <a:endParaRPr dirty="0"/>
          </a:p>
        </p:txBody>
      </p:sp>
      <p:sp>
        <p:nvSpPr>
          <p:cNvPr id="2" name="AutoShape 2">
            <a:extLst>
              <a:ext uri="{FF2B5EF4-FFF2-40B4-BE49-F238E27FC236}">
                <a16:creationId xmlns:a16="http://schemas.microsoft.com/office/drawing/2014/main" id="{403B2CAE-FD0A-B7BC-A4AD-9DE34AAF11E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pic>
        <p:nvPicPr>
          <p:cNvPr id="4" name="Picture 3" descr="A piece of paper with writing on it&#10;&#10;Description automatically generated with medium confidence">
            <a:extLst>
              <a:ext uri="{FF2B5EF4-FFF2-40B4-BE49-F238E27FC236}">
                <a16:creationId xmlns:a16="http://schemas.microsoft.com/office/drawing/2014/main" id="{B9AD1944-CBC2-F1D3-28DE-8B1FAAA45AF4}"/>
              </a:ext>
            </a:extLst>
          </p:cNvPr>
          <p:cNvPicPr>
            <a:picLocks noChangeAspect="1"/>
          </p:cNvPicPr>
          <p:nvPr/>
        </p:nvPicPr>
        <p:blipFill>
          <a:blip r:embed="rId3"/>
          <a:stretch>
            <a:fillRect/>
          </a:stretch>
        </p:blipFill>
        <p:spPr>
          <a:xfrm>
            <a:off x="3308419" y="966787"/>
            <a:ext cx="1415981" cy="3209925"/>
          </a:xfrm>
          <a:prstGeom prst="rect">
            <a:avLst/>
          </a:prstGeom>
        </p:spPr>
      </p:pic>
      <p:pic>
        <p:nvPicPr>
          <p:cNvPr id="8" name="Picture 7" descr="Diagram&#10;&#10;Description automatically generated">
            <a:extLst>
              <a:ext uri="{FF2B5EF4-FFF2-40B4-BE49-F238E27FC236}">
                <a16:creationId xmlns:a16="http://schemas.microsoft.com/office/drawing/2014/main" id="{C67943E0-B78A-5029-D74E-B399840A6FD9}"/>
              </a:ext>
            </a:extLst>
          </p:cNvPr>
          <p:cNvPicPr>
            <a:picLocks noChangeAspect="1"/>
          </p:cNvPicPr>
          <p:nvPr/>
        </p:nvPicPr>
        <p:blipFill>
          <a:blip r:embed="rId4"/>
          <a:stretch>
            <a:fillRect/>
          </a:stretch>
        </p:blipFill>
        <p:spPr>
          <a:xfrm>
            <a:off x="4724400" y="93547"/>
            <a:ext cx="1516178" cy="3121548"/>
          </a:xfrm>
          <a:prstGeom prst="rect">
            <a:avLst/>
          </a:prstGeom>
        </p:spPr>
      </p:pic>
      <p:pic>
        <p:nvPicPr>
          <p:cNvPr id="10" name="Picture 9" descr="Diagram&#10;&#10;Description automatically generated">
            <a:extLst>
              <a:ext uri="{FF2B5EF4-FFF2-40B4-BE49-F238E27FC236}">
                <a16:creationId xmlns:a16="http://schemas.microsoft.com/office/drawing/2014/main" id="{D754B0C7-EF03-294A-9C90-AA322A5FE6A0}"/>
              </a:ext>
            </a:extLst>
          </p:cNvPr>
          <p:cNvPicPr>
            <a:picLocks noChangeAspect="1"/>
          </p:cNvPicPr>
          <p:nvPr/>
        </p:nvPicPr>
        <p:blipFill>
          <a:blip r:embed="rId5"/>
          <a:stretch>
            <a:fillRect/>
          </a:stretch>
        </p:blipFill>
        <p:spPr>
          <a:xfrm>
            <a:off x="7058691" y="323850"/>
            <a:ext cx="1878199" cy="4191000"/>
          </a:xfrm>
          <a:prstGeom prst="rect">
            <a:avLst/>
          </a:prstGeom>
        </p:spPr>
      </p:pic>
      <p:cxnSp>
        <p:nvCxnSpPr>
          <p:cNvPr id="12" name="Google Shape;254;p51">
            <a:extLst>
              <a:ext uri="{FF2B5EF4-FFF2-40B4-BE49-F238E27FC236}">
                <a16:creationId xmlns:a16="http://schemas.microsoft.com/office/drawing/2014/main" id="{2B428E47-6B45-AE78-8332-E5301ACC45A2}"/>
              </a:ext>
            </a:extLst>
          </p:cNvPr>
          <p:cNvCxnSpPr>
            <a:cxnSpLocks/>
          </p:cNvCxnSpPr>
          <p:nvPr/>
        </p:nvCxnSpPr>
        <p:spPr>
          <a:xfrm>
            <a:off x="6299683" y="2571749"/>
            <a:ext cx="699902" cy="9525"/>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51"/>
          <p:cNvSpPr txBox="1"/>
          <p:nvPr/>
        </p:nvSpPr>
        <p:spPr>
          <a:xfrm>
            <a:off x="517675" y="524350"/>
            <a:ext cx="7000800" cy="9234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 </a:t>
            </a:r>
            <a:endParaRPr sz="2400">
              <a:solidFill>
                <a:srgbClr val="5F6368"/>
              </a:solidFill>
              <a:latin typeface="Open Sans"/>
              <a:ea typeface="Open Sans"/>
              <a:cs typeface="Open Sans"/>
              <a:sym typeface="Open Sans"/>
            </a:endParaRPr>
          </a:p>
          <a:p>
            <a:pPr marL="0" lvl="0" indent="0" algn="l" rtl="0">
              <a:spcBef>
                <a:spcPts val="0"/>
              </a:spcBef>
              <a:spcAft>
                <a:spcPts val="0"/>
              </a:spcAft>
              <a:buNone/>
            </a:pPr>
            <a:r>
              <a:rPr lang="en" sz="2400">
                <a:solidFill>
                  <a:srgbClr val="5F6368"/>
                </a:solidFill>
                <a:latin typeface="Open Sans"/>
                <a:ea typeface="Open Sans"/>
                <a:cs typeface="Open Sans"/>
                <a:sym typeface="Open Sans"/>
              </a:rPr>
              <a:t>screen size variation(s) </a:t>
            </a:r>
            <a:endParaRPr sz="2400">
              <a:solidFill>
                <a:srgbClr val="5F6368"/>
              </a:solidFill>
              <a:latin typeface="Open Sans"/>
              <a:ea typeface="Open Sans"/>
              <a:cs typeface="Open Sans"/>
              <a:sym typeface="Open Sans"/>
            </a:endParaRPr>
          </a:p>
        </p:txBody>
      </p:sp>
      <p:sp>
        <p:nvSpPr>
          <p:cNvPr id="267" name="Google Shape;267;p51"/>
          <p:cNvSpPr txBox="1"/>
          <p:nvPr/>
        </p:nvSpPr>
        <p:spPr>
          <a:xfrm>
            <a:off x="517675" y="1522550"/>
            <a:ext cx="2421300" cy="2831514"/>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GB" sz="1800" b="0" i="0" u="none" strike="noStrike" dirty="0">
                <a:solidFill>
                  <a:srgbClr val="5F6368"/>
                </a:solidFill>
                <a:effectLst/>
                <a:latin typeface="Open Sans" panose="020B0606030504020204" pitchFamily="34" charset="0"/>
              </a:rPr>
              <a:t>customers access the site on a variety of different devices, I started to work on designs for additional screen sizes to make sure the site would be fully responsive. </a:t>
            </a:r>
            <a:endParaRPr lang="en-GB" b="0" dirty="0">
              <a:effectLst/>
            </a:endParaRPr>
          </a:p>
          <a:p>
            <a:br>
              <a:rPr lang="en-GB" dirty="0"/>
            </a:br>
            <a:endParaRPr dirty="0"/>
          </a:p>
        </p:txBody>
      </p:sp>
      <p:pic>
        <p:nvPicPr>
          <p:cNvPr id="3" name="Picture 2" descr="Graphical user interface, application&#10;&#10;Description automatically generated">
            <a:extLst>
              <a:ext uri="{FF2B5EF4-FFF2-40B4-BE49-F238E27FC236}">
                <a16:creationId xmlns:a16="http://schemas.microsoft.com/office/drawing/2014/main" id="{5896C092-3A86-92D8-B071-3B31E31F21B0}"/>
              </a:ext>
            </a:extLst>
          </p:cNvPr>
          <p:cNvPicPr>
            <a:picLocks noChangeAspect="1"/>
          </p:cNvPicPr>
          <p:nvPr/>
        </p:nvPicPr>
        <p:blipFill>
          <a:blip r:embed="rId3"/>
          <a:stretch>
            <a:fillRect/>
          </a:stretch>
        </p:blipFill>
        <p:spPr>
          <a:xfrm>
            <a:off x="4018075" y="761766"/>
            <a:ext cx="2886478" cy="33532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77" name="Google Shape;277;p52"/>
          <p:cNvSpPr txBox="1"/>
          <p:nvPr/>
        </p:nvSpPr>
        <p:spPr>
          <a:xfrm>
            <a:off x="4021800" y="4099042"/>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The search button helps the user to search for the food they like to order.</a:t>
            </a:r>
            <a:endParaRPr sz="1000" dirty="0">
              <a:solidFill>
                <a:srgbClr val="5F6368"/>
              </a:solidFill>
              <a:latin typeface="Open Sans"/>
              <a:ea typeface="Open Sans"/>
              <a:cs typeface="Open Sans"/>
              <a:sym typeface="Open Sans"/>
            </a:endParaRPr>
          </a:p>
        </p:txBody>
      </p:sp>
      <p:sp>
        <p:nvSpPr>
          <p:cNvPr id="279" name="Google Shape;279;p52"/>
          <p:cNvSpPr txBox="1"/>
          <p:nvPr/>
        </p:nvSpPr>
        <p:spPr>
          <a:xfrm>
            <a:off x="7489899" y="4227200"/>
            <a:ext cx="11004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The login button allows the user to login and use the app.</a:t>
            </a:r>
            <a:endParaRPr sz="1000" dirty="0">
              <a:solidFill>
                <a:srgbClr val="5F6368"/>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DD1CEFA8-382E-4335-2089-A0695DB2CF5D}"/>
              </a:ext>
            </a:extLst>
          </p:cNvPr>
          <p:cNvSpPr txBox="1"/>
          <p:nvPr/>
        </p:nvSpPr>
        <p:spPr>
          <a:xfrm>
            <a:off x="276075" y="1306434"/>
            <a:ext cx="3191025" cy="2677656"/>
          </a:xfrm>
          <a:prstGeom prst="rect">
            <a:avLst/>
          </a:prstGeom>
          <a:noFill/>
        </p:spPr>
        <p:txBody>
          <a:bodyPr wrap="square">
            <a:spAutoFit/>
          </a:bodyPr>
          <a:lstStyle/>
          <a:p>
            <a:pPr rtl="0">
              <a:spcBef>
                <a:spcPts val="0"/>
              </a:spcBef>
              <a:spcAft>
                <a:spcPts val="0"/>
              </a:spcAft>
            </a:pPr>
            <a:r>
              <a:rPr lang="en-GB" sz="1400" b="0" i="0" u="none" strike="noStrike" dirty="0">
                <a:solidFill>
                  <a:srgbClr val="5F6368"/>
                </a:solidFill>
                <a:effectLst/>
                <a:latin typeface="Open Sans" panose="020B0606030504020204" pitchFamily="34" charset="0"/>
              </a:rPr>
              <a:t>Moving from paper to digital wireframes made it easy to understand how the redesign could help address user pain points and improve the user experience. </a:t>
            </a:r>
            <a:endParaRPr lang="en-GB" b="0" dirty="0">
              <a:effectLst/>
            </a:endParaRPr>
          </a:p>
          <a:p>
            <a:pPr rtl="0">
              <a:spcBef>
                <a:spcPts val="0"/>
              </a:spcBef>
              <a:spcAft>
                <a:spcPts val="0"/>
              </a:spcAft>
            </a:pPr>
            <a:br>
              <a:rPr lang="en-GB" b="0" dirty="0">
                <a:effectLst/>
              </a:rPr>
            </a:br>
            <a:r>
              <a:rPr lang="en-GB" sz="1400" b="0" i="0" u="none" strike="noStrike" dirty="0">
                <a:solidFill>
                  <a:srgbClr val="5F6368"/>
                </a:solidFill>
                <a:effectLst/>
                <a:latin typeface="Open Sans" panose="020B0606030504020204" pitchFamily="34" charset="0"/>
              </a:rPr>
              <a:t>Prioritizing useful button locations and visual element placement on the home page was a key part of my strategy.</a:t>
            </a:r>
            <a:endParaRPr lang="en-GB" b="0" dirty="0">
              <a:effectLst/>
            </a:endParaRPr>
          </a:p>
          <a:p>
            <a:br>
              <a:rPr lang="en-GB" dirty="0"/>
            </a:br>
            <a:endParaRPr lang="en-ZA" dirty="0"/>
          </a:p>
        </p:txBody>
      </p:sp>
      <p:pic>
        <p:nvPicPr>
          <p:cNvPr id="5" name="Picture 4" descr="Graphical user interface&#10;&#10;Description automatically generated">
            <a:extLst>
              <a:ext uri="{FF2B5EF4-FFF2-40B4-BE49-F238E27FC236}">
                <a16:creationId xmlns:a16="http://schemas.microsoft.com/office/drawing/2014/main" id="{20A0387F-9F5B-6193-69EA-97B45E7AD2D7}"/>
              </a:ext>
            </a:extLst>
          </p:cNvPr>
          <p:cNvPicPr>
            <a:picLocks noChangeAspect="1"/>
          </p:cNvPicPr>
          <p:nvPr/>
        </p:nvPicPr>
        <p:blipFill>
          <a:blip r:embed="rId3"/>
          <a:stretch>
            <a:fillRect/>
          </a:stretch>
        </p:blipFill>
        <p:spPr>
          <a:xfrm>
            <a:off x="4200249" y="728440"/>
            <a:ext cx="3743350" cy="3369950"/>
          </a:xfrm>
          <a:prstGeom prst="rect">
            <a:avLst/>
          </a:prstGeom>
        </p:spPr>
      </p:pic>
      <p:cxnSp>
        <p:nvCxnSpPr>
          <p:cNvPr id="276" name="Google Shape;276;p52"/>
          <p:cNvCxnSpPr>
            <a:cxnSpLocks/>
          </p:cNvCxnSpPr>
          <p:nvPr/>
        </p:nvCxnSpPr>
        <p:spPr>
          <a:xfrm flipV="1">
            <a:off x="4572000" y="988954"/>
            <a:ext cx="550200" cy="3165592"/>
          </a:xfrm>
          <a:prstGeom prst="straightConnector1">
            <a:avLst/>
          </a:prstGeom>
          <a:noFill/>
          <a:ln w="19050" cap="flat" cmpd="sng">
            <a:solidFill>
              <a:srgbClr val="FBBC04"/>
            </a:solidFill>
            <a:prstDash val="solid"/>
            <a:round/>
            <a:headEnd type="none" w="med" len="med"/>
            <a:tailEnd type="triangle" w="med" len="med"/>
          </a:ln>
        </p:spPr>
      </p:cxnSp>
      <p:cxnSp>
        <p:nvCxnSpPr>
          <p:cNvPr id="280" name="Google Shape;280;p52"/>
          <p:cNvCxnSpPr>
            <a:cxnSpLocks/>
          </p:cNvCxnSpPr>
          <p:nvPr/>
        </p:nvCxnSpPr>
        <p:spPr>
          <a:xfrm flipH="1" flipV="1">
            <a:off x="7305675" y="914400"/>
            <a:ext cx="368448" cy="340884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3"/>
          <p:cNvSpPr txBox="1"/>
          <p:nvPr/>
        </p:nvSpPr>
        <p:spPr>
          <a:xfrm>
            <a:off x="517675" y="524350"/>
            <a:ext cx="7000800" cy="9234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 </a:t>
            </a:r>
            <a:endParaRPr sz="2400">
              <a:solidFill>
                <a:srgbClr val="5F6368"/>
              </a:solidFill>
              <a:latin typeface="Open Sans"/>
              <a:ea typeface="Open Sans"/>
              <a:cs typeface="Open Sans"/>
              <a:sym typeface="Open Sans"/>
            </a:endParaRPr>
          </a:p>
          <a:p>
            <a:pPr marL="0" lvl="0" indent="0" algn="l" rtl="0">
              <a:spcBef>
                <a:spcPts val="0"/>
              </a:spcBef>
              <a:spcAft>
                <a:spcPts val="0"/>
              </a:spcAft>
              <a:buNone/>
            </a:pPr>
            <a:r>
              <a:rPr lang="en" sz="2400">
                <a:solidFill>
                  <a:srgbClr val="5F6368"/>
                </a:solidFill>
                <a:latin typeface="Open Sans"/>
                <a:ea typeface="Open Sans"/>
                <a:cs typeface="Open Sans"/>
                <a:sym typeface="Open Sans"/>
              </a:rPr>
              <a:t>screen size variation(s) </a:t>
            </a:r>
            <a:endParaRPr sz="2400">
              <a:solidFill>
                <a:srgbClr val="5F6368"/>
              </a:solidFill>
              <a:latin typeface="Open Sans"/>
              <a:ea typeface="Open Sans"/>
              <a:cs typeface="Open Sans"/>
              <a:sym typeface="Open Sans"/>
            </a:endParaRPr>
          </a:p>
        </p:txBody>
      </p:sp>
      <p:pic>
        <p:nvPicPr>
          <p:cNvPr id="3" name="Picture 2" descr="A picture containing shape&#10;&#10;Description automatically generated">
            <a:extLst>
              <a:ext uri="{FF2B5EF4-FFF2-40B4-BE49-F238E27FC236}">
                <a16:creationId xmlns:a16="http://schemas.microsoft.com/office/drawing/2014/main" id="{1E30A04F-C395-F889-DAA3-8412256D450B}"/>
              </a:ext>
            </a:extLst>
          </p:cNvPr>
          <p:cNvPicPr>
            <a:picLocks noChangeAspect="1"/>
          </p:cNvPicPr>
          <p:nvPr/>
        </p:nvPicPr>
        <p:blipFill>
          <a:blip r:embed="rId3"/>
          <a:stretch>
            <a:fillRect/>
          </a:stretch>
        </p:blipFill>
        <p:spPr>
          <a:xfrm>
            <a:off x="3979974" y="491012"/>
            <a:ext cx="2264155" cy="4048125"/>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D3D76DD1-722D-E672-AC20-6ED772ABB7AD}"/>
              </a:ext>
            </a:extLst>
          </p:cNvPr>
          <p:cNvPicPr>
            <a:picLocks noChangeAspect="1"/>
          </p:cNvPicPr>
          <p:nvPr/>
        </p:nvPicPr>
        <p:blipFill>
          <a:blip r:embed="rId4"/>
          <a:stretch>
            <a:fillRect/>
          </a:stretch>
        </p:blipFill>
        <p:spPr>
          <a:xfrm>
            <a:off x="6439456" y="524350"/>
            <a:ext cx="2186869" cy="40147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4"/>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0D95F1C3-A574-F741-5F07-A2B3F0380A2D}"/>
              </a:ext>
            </a:extLst>
          </p:cNvPr>
          <p:cNvSpPr txBox="1"/>
          <p:nvPr/>
        </p:nvSpPr>
        <p:spPr>
          <a:xfrm>
            <a:off x="171451" y="1366272"/>
            <a:ext cx="3905250" cy="3108543"/>
          </a:xfrm>
          <a:prstGeom prst="rect">
            <a:avLst/>
          </a:prstGeom>
          <a:noFill/>
        </p:spPr>
        <p:txBody>
          <a:bodyPr wrap="square">
            <a:spAutoFit/>
          </a:bodyPr>
          <a:lstStyle/>
          <a:p>
            <a:pPr rtl="0">
              <a:spcBef>
                <a:spcPts val="0"/>
              </a:spcBef>
              <a:spcAft>
                <a:spcPts val="0"/>
              </a:spcAft>
            </a:pPr>
            <a:r>
              <a:rPr lang="en-GB" sz="1400" b="0" i="0" u="none" strike="noStrike" dirty="0">
                <a:solidFill>
                  <a:srgbClr val="5F6368"/>
                </a:solidFill>
                <a:effectLst/>
                <a:latin typeface="Open Sans" panose="020B0606030504020204" pitchFamily="34" charset="0"/>
              </a:rPr>
              <a:t>To create a low-fidelity prototype, I connected all of the screens involved in the primary user flow of adding an item to the cart and checking out.</a:t>
            </a:r>
            <a:endParaRPr lang="en-GB" b="0" dirty="0">
              <a:effectLst/>
            </a:endParaRPr>
          </a:p>
          <a:p>
            <a:pPr rtl="0">
              <a:spcBef>
                <a:spcPts val="0"/>
              </a:spcBef>
              <a:spcAft>
                <a:spcPts val="0"/>
              </a:spcAft>
            </a:pPr>
            <a:br>
              <a:rPr lang="en-GB" b="0" dirty="0">
                <a:effectLst/>
              </a:rPr>
            </a:br>
            <a:r>
              <a:rPr lang="en-GB" sz="1400" b="0" i="0" u="none" strike="noStrike" dirty="0">
                <a:solidFill>
                  <a:srgbClr val="5F6368"/>
                </a:solidFill>
                <a:effectLst/>
                <a:latin typeface="Open Sans" panose="020B0606030504020204" pitchFamily="34" charset="0"/>
              </a:rPr>
              <a:t>At this point, I had received feedback on my designs from members of my team about things like placement of buttons and page organization. I made sure to listen to their feedback, and I implemented several suggestions in places that addressed user pain points. </a:t>
            </a:r>
            <a:endParaRPr lang="en-GB" b="0" dirty="0">
              <a:effectLst/>
            </a:endParaRPr>
          </a:p>
          <a:p>
            <a:br>
              <a:rPr lang="en-GB" dirty="0"/>
            </a:br>
            <a:endParaRPr lang="en-ZA" dirty="0"/>
          </a:p>
        </p:txBody>
      </p:sp>
      <p:pic>
        <p:nvPicPr>
          <p:cNvPr id="5" name="Picture 4" descr="Graphical user interface, application&#10;&#10;Description automatically generated">
            <a:extLst>
              <a:ext uri="{FF2B5EF4-FFF2-40B4-BE49-F238E27FC236}">
                <a16:creationId xmlns:a16="http://schemas.microsoft.com/office/drawing/2014/main" id="{100B2696-3096-C88D-5528-00004AD25CB9}"/>
              </a:ext>
            </a:extLst>
          </p:cNvPr>
          <p:cNvPicPr>
            <a:picLocks noChangeAspect="1"/>
          </p:cNvPicPr>
          <p:nvPr/>
        </p:nvPicPr>
        <p:blipFill>
          <a:blip r:embed="rId3"/>
          <a:stretch>
            <a:fillRect/>
          </a:stretch>
        </p:blipFill>
        <p:spPr>
          <a:xfrm>
            <a:off x="4018075" y="854071"/>
            <a:ext cx="4763165" cy="35083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302" name="Google Shape;302;p55"/>
          <p:cNvSpPr txBox="1"/>
          <p:nvPr/>
        </p:nvSpPr>
        <p:spPr>
          <a:xfrm>
            <a:off x="86827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sz="1200" b="1">
              <a:solidFill>
                <a:srgbClr val="4285F4"/>
              </a:solidFill>
              <a:latin typeface="Open Sans"/>
              <a:ea typeface="Open Sans"/>
              <a:cs typeface="Open Sans"/>
              <a:sym typeface="Open Sans"/>
            </a:endParaRPr>
          </a:p>
        </p:txBody>
      </p:sp>
      <p:sp>
        <p:nvSpPr>
          <p:cNvPr id="303" name="Google Shape;303;p55"/>
          <p:cNvSpPr/>
          <p:nvPr/>
        </p:nvSpPr>
        <p:spPr>
          <a:xfrm>
            <a:off x="233467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5"/>
          <p:cNvSpPr txBox="1"/>
          <p:nvPr/>
        </p:nvSpPr>
        <p:spPr>
          <a:xfrm>
            <a:off x="482962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United States, remote</a:t>
            </a:r>
            <a:endParaRPr sz="1200" b="1">
              <a:solidFill>
                <a:srgbClr val="FBBC04"/>
              </a:solidFill>
              <a:latin typeface="Open Sans"/>
              <a:ea typeface="Open Sans"/>
              <a:cs typeface="Open Sans"/>
              <a:sym typeface="Open Sans"/>
            </a:endParaRPr>
          </a:p>
        </p:txBody>
      </p:sp>
      <p:sp>
        <p:nvSpPr>
          <p:cNvPr id="305" name="Google Shape;305;p55"/>
          <p:cNvSpPr/>
          <p:nvPr/>
        </p:nvSpPr>
        <p:spPr>
          <a:xfrm>
            <a:off x="629602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5"/>
          <p:cNvSpPr txBox="1"/>
          <p:nvPr/>
        </p:nvSpPr>
        <p:spPr>
          <a:xfrm>
            <a:off x="86827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5 participants</a:t>
            </a:r>
            <a:endParaRPr sz="1200" b="1">
              <a:solidFill>
                <a:srgbClr val="4285F4"/>
              </a:solidFill>
              <a:latin typeface="Open Sans"/>
              <a:ea typeface="Open Sans"/>
              <a:cs typeface="Open Sans"/>
              <a:sym typeface="Open Sans"/>
            </a:endParaRPr>
          </a:p>
        </p:txBody>
      </p:sp>
      <p:sp>
        <p:nvSpPr>
          <p:cNvPr id="307" name="Google Shape;307;p55"/>
          <p:cNvSpPr/>
          <p:nvPr/>
        </p:nvSpPr>
        <p:spPr>
          <a:xfrm>
            <a:off x="233467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5"/>
          <p:cNvSpPr txBox="1"/>
          <p:nvPr/>
        </p:nvSpPr>
        <p:spPr>
          <a:xfrm>
            <a:off x="482962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20-30 minutes</a:t>
            </a:r>
            <a:endParaRPr sz="1200" b="1">
              <a:solidFill>
                <a:srgbClr val="4285F4"/>
              </a:solidFill>
              <a:latin typeface="Open Sans"/>
              <a:ea typeface="Open Sans"/>
              <a:cs typeface="Open Sans"/>
              <a:sym typeface="Open Sans"/>
            </a:endParaRPr>
          </a:p>
        </p:txBody>
      </p:sp>
      <p:sp>
        <p:nvSpPr>
          <p:cNvPr id="309" name="Google Shape;309;p55"/>
          <p:cNvSpPr/>
          <p:nvPr/>
        </p:nvSpPr>
        <p:spPr>
          <a:xfrm>
            <a:off x="629602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5"/>
          <p:cNvSpPr/>
          <p:nvPr/>
        </p:nvSpPr>
        <p:spPr>
          <a:xfrm>
            <a:off x="2432025" y="3415575"/>
            <a:ext cx="318600" cy="223550"/>
          </a:xfrm>
          <a:custGeom>
            <a:avLst/>
            <a:gdLst/>
            <a:ahLst/>
            <a:cxnLst/>
            <a:rect l="l" t="t" r="r" b="b"/>
            <a:pathLst>
              <a:path w="1048" h="735" extrusionOk="0">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1" name="Google Shape;311;p55"/>
          <p:cNvSpPr/>
          <p:nvPr/>
        </p:nvSpPr>
        <p:spPr>
          <a:xfrm>
            <a:off x="6441252" y="1401778"/>
            <a:ext cx="222841" cy="319496"/>
          </a:xfrm>
          <a:custGeom>
            <a:avLst/>
            <a:gdLst/>
            <a:ahLst/>
            <a:cxnLst/>
            <a:rect l="l" t="t" r="r" b="b"/>
            <a:pathLst>
              <a:path w="734" h="1048" extrusionOk="0">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2" name="Google Shape;312;p55"/>
          <p:cNvSpPr/>
          <p:nvPr/>
        </p:nvSpPr>
        <p:spPr>
          <a:xfrm>
            <a:off x="6392921" y="3384699"/>
            <a:ext cx="319496" cy="318153"/>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3" name="Google Shape;313;p55"/>
          <p:cNvSpPr/>
          <p:nvPr/>
        </p:nvSpPr>
        <p:spPr>
          <a:xfrm>
            <a:off x="2460538" y="1416000"/>
            <a:ext cx="261574" cy="291049"/>
          </a:xfrm>
          <a:custGeom>
            <a:avLst/>
            <a:gdLst/>
            <a:ahLst/>
            <a:cxnLst/>
            <a:rect l="l" t="t" r="r" b="b"/>
            <a:pathLst>
              <a:path w="941" h="1046" extrusionOk="0">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6"/>
          <p:cNvSpPr txBox="1"/>
          <p:nvPr/>
        </p:nvSpPr>
        <p:spPr>
          <a:xfrm>
            <a:off x="351950" y="20324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Usability study: findings</a:t>
            </a:r>
            <a:endParaRPr sz="2400" dirty="0">
              <a:solidFill>
                <a:srgbClr val="5F6368"/>
              </a:solidFill>
              <a:latin typeface="Open Sans"/>
              <a:ea typeface="Open Sans"/>
              <a:cs typeface="Open Sans"/>
              <a:sym typeface="Open Sans"/>
            </a:endParaRPr>
          </a:p>
        </p:txBody>
      </p:sp>
      <p:sp>
        <p:nvSpPr>
          <p:cNvPr id="319" name="Google Shape;319;p56"/>
          <p:cNvSpPr txBox="1"/>
          <p:nvPr/>
        </p:nvSpPr>
        <p:spPr>
          <a:xfrm>
            <a:off x="285225" y="678346"/>
            <a:ext cx="6494100" cy="1423436"/>
          </a:xfrm>
          <a:prstGeom prst="rect">
            <a:avLst/>
          </a:prstGeom>
          <a:noFill/>
          <a:ln>
            <a:noFill/>
          </a:ln>
        </p:spPr>
        <p:txBody>
          <a:bodyPr spcFirstLastPara="1" wrap="square" lIns="0" tIns="91425" rIns="91425" bIns="91425" anchor="t" anchorCtr="0">
            <a:spAutoFit/>
          </a:bodyPr>
          <a:lstStyle/>
          <a:p>
            <a:pPr>
              <a:lnSpc>
                <a:spcPct val="115000"/>
              </a:lnSpc>
            </a:pPr>
            <a:r>
              <a:rPr lang="en-GB" dirty="0">
                <a:solidFill>
                  <a:srgbClr val="5F6368"/>
                </a:solidFill>
                <a:latin typeface="Open Sans"/>
                <a:ea typeface="Open Sans"/>
                <a:cs typeface="Open Sans"/>
                <a:sym typeface="Open Sans"/>
              </a:rPr>
              <a:t>I conducted two rounds of usability studies. Findings from the first study helped guide the designs from wireframes to </a:t>
            </a:r>
            <a:r>
              <a:rPr lang="en-GB" dirty="0" err="1">
                <a:solidFill>
                  <a:srgbClr val="5F6368"/>
                </a:solidFill>
                <a:latin typeface="Open Sans"/>
                <a:ea typeface="Open Sans"/>
                <a:cs typeface="Open Sans"/>
                <a:sym typeface="Open Sans"/>
              </a:rPr>
              <a:t>mockups</a:t>
            </a:r>
            <a:r>
              <a:rPr lang="en-GB" dirty="0">
                <a:solidFill>
                  <a:srgbClr val="5F6368"/>
                </a:solidFill>
                <a:latin typeface="Open Sans"/>
                <a:ea typeface="Open Sans"/>
                <a:cs typeface="Open Sans"/>
                <a:sym typeface="Open Sans"/>
              </a:rPr>
              <a:t>. The second study used a high-fidelity prototype and revealed what aspects of the </a:t>
            </a:r>
            <a:r>
              <a:rPr lang="en-GB" dirty="0" err="1">
                <a:solidFill>
                  <a:srgbClr val="5F6368"/>
                </a:solidFill>
                <a:latin typeface="Open Sans"/>
                <a:ea typeface="Open Sans"/>
                <a:cs typeface="Open Sans"/>
                <a:sym typeface="Open Sans"/>
              </a:rPr>
              <a:t>mockups</a:t>
            </a:r>
            <a:r>
              <a:rPr lang="en-GB" dirty="0">
                <a:solidFill>
                  <a:srgbClr val="5F6368"/>
                </a:solidFill>
                <a:latin typeface="Open Sans"/>
                <a:ea typeface="Open Sans"/>
                <a:cs typeface="Open Sans"/>
                <a:sym typeface="Open Sans"/>
              </a:rPr>
              <a:t> needed refining. </a:t>
            </a:r>
          </a:p>
          <a:p>
            <a:pPr marL="0" lvl="0" indent="0" algn="l" rtl="0">
              <a:lnSpc>
                <a:spcPct val="115000"/>
              </a:lnSpc>
              <a:spcBef>
                <a:spcPts val="0"/>
              </a:spcBef>
              <a:spcAft>
                <a:spcPts val="0"/>
              </a:spcAft>
              <a:buNone/>
            </a:pPr>
            <a:endParaRPr lang="en-GB" dirty="0">
              <a:solidFill>
                <a:srgbClr val="5F6368"/>
              </a:solidFill>
              <a:latin typeface="Open Sans"/>
              <a:ea typeface="Open Sans"/>
              <a:cs typeface="Open Sans"/>
              <a:sym typeface="Open Sans"/>
            </a:endParaRPr>
          </a:p>
        </p:txBody>
      </p:sp>
      <p:sp>
        <p:nvSpPr>
          <p:cNvPr id="320" name="Google Shape;320;p56"/>
          <p:cNvSpPr txBox="1"/>
          <p:nvPr/>
        </p:nvSpPr>
        <p:spPr>
          <a:xfrm>
            <a:off x="1119613" y="3112354"/>
            <a:ext cx="1625950"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GB" sz="1200" dirty="0">
                <a:solidFill>
                  <a:srgbClr val="5F6368"/>
                </a:solidFill>
                <a:latin typeface="Open Sans"/>
                <a:ea typeface="Open Sans"/>
                <a:cs typeface="Open Sans"/>
                <a:sym typeface="Open Sans"/>
              </a:rPr>
              <a:t>Users want to order quickly</a:t>
            </a:r>
            <a:endParaRPr lang="en-GB" sz="1200" dirty="0"/>
          </a:p>
        </p:txBody>
      </p:sp>
      <p:sp>
        <p:nvSpPr>
          <p:cNvPr id="321" name="Google Shape;321;p56"/>
          <p:cNvSpPr txBox="1"/>
          <p:nvPr/>
        </p:nvSpPr>
        <p:spPr>
          <a:xfrm>
            <a:off x="818688"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322" name="Google Shape;322;p56"/>
          <p:cNvSpPr txBox="1"/>
          <p:nvPr/>
        </p:nvSpPr>
        <p:spPr>
          <a:xfrm>
            <a:off x="36628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323" name="Google Shape;323;p56"/>
          <p:cNvSpPr txBox="1"/>
          <p:nvPr/>
        </p:nvSpPr>
        <p:spPr>
          <a:xfrm>
            <a:off x="65070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324" name="Google Shape;324;p56"/>
          <p:cNvSpPr txBox="1"/>
          <p:nvPr/>
        </p:nvSpPr>
        <p:spPr>
          <a:xfrm>
            <a:off x="3608563" y="3141075"/>
            <a:ext cx="1981200" cy="821733"/>
          </a:xfrm>
          <a:prstGeom prst="rect">
            <a:avLst/>
          </a:prstGeom>
          <a:noFill/>
          <a:ln>
            <a:noFill/>
          </a:ln>
        </p:spPr>
        <p:txBody>
          <a:bodyPr spcFirstLastPara="1" wrap="square" lIns="0" tIns="91425" rIns="91425" bIns="91425" anchor="t" anchorCtr="0">
            <a:spAutoFit/>
          </a:bodyPr>
          <a:lstStyle/>
          <a:p>
            <a:pPr algn="ctr">
              <a:lnSpc>
                <a:spcPct val="115000"/>
              </a:lnSpc>
            </a:pPr>
            <a:r>
              <a:rPr lang="en-GB" sz="1200" dirty="0">
                <a:solidFill>
                  <a:srgbClr val="5F6368"/>
                </a:solidFill>
                <a:latin typeface="Open Sans"/>
                <a:ea typeface="Open Sans"/>
                <a:cs typeface="Open Sans"/>
                <a:sym typeface="Open Sans"/>
              </a:rPr>
              <a:t>Users want  contact less delivery.</a:t>
            </a:r>
            <a:endParaRPr lang="en-GB" sz="1200" dirty="0"/>
          </a:p>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t>
            </a:r>
            <a:endParaRPr sz="1200" dirty="0">
              <a:solidFill>
                <a:srgbClr val="5F6368"/>
              </a:solidFill>
              <a:latin typeface="Open Sans"/>
              <a:ea typeface="Open Sans"/>
              <a:cs typeface="Open Sans"/>
              <a:sym typeface="Open Sans"/>
            </a:endParaRPr>
          </a:p>
        </p:txBody>
      </p:sp>
      <p:sp>
        <p:nvSpPr>
          <p:cNvPr id="325" name="Google Shape;325;p56"/>
          <p:cNvSpPr txBox="1"/>
          <p:nvPr/>
        </p:nvSpPr>
        <p:spPr>
          <a:xfrm>
            <a:off x="6452763" y="3141075"/>
            <a:ext cx="1981200"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ZA" sz="1200" dirty="0">
                <a:solidFill>
                  <a:srgbClr val="5F6368"/>
                </a:solidFill>
                <a:latin typeface="Open Sans"/>
                <a:ea typeface="Open Sans"/>
                <a:cs typeface="Open Sans"/>
                <a:sym typeface="Open Sans"/>
              </a:rPr>
              <a:t>Payment option is confusing</a:t>
            </a:r>
            <a:endParaRPr lang="en-ZA" sz="1200" dirty="0"/>
          </a:p>
        </p:txBody>
      </p:sp>
      <p:sp>
        <p:nvSpPr>
          <p:cNvPr id="326" name="Google Shape;326;p56"/>
          <p:cNvSpPr/>
          <p:nvPr/>
        </p:nvSpPr>
        <p:spPr>
          <a:xfrm>
            <a:off x="149833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27" name="Google Shape;327;p56"/>
          <p:cNvSpPr/>
          <p:nvPr/>
        </p:nvSpPr>
        <p:spPr>
          <a:xfrm>
            <a:off x="4342513" y="212024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28" name="Google Shape;328;p56"/>
          <p:cNvSpPr/>
          <p:nvPr/>
        </p:nvSpPr>
        <p:spPr>
          <a:xfrm>
            <a:off x="718668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32"/>
        <p:cNvGrpSpPr/>
        <p:nvPr/>
      </p:nvGrpSpPr>
      <p:grpSpPr>
        <a:xfrm>
          <a:off x="0" y="0"/>
          <a:ext cx="0" cy="0"/>
          <a:chOff x="0" y="0"/>
          <a:chExt cx="0" cy="0"/>
        </a:xfrm>
      </p:grpSpPr>
      <p:sp>
        <p:nvSpPr>
          <p:cNvPr id="333" name="Google Shape;333;p57"/>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34" name="Google Shape;334;p57"/>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35" name="Google Shape;335;p57"/>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0"/>
          <p:cNvSpPr txBox="1"/>
          <p:nvPr/>
        </p:nvSpPr>
        <p:spPr>
          <a:xfrm>
            <a:off x="1190650" y="1180008"/>
            <a:ext cx="3934200" cy="184662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sz="1200" dirty="0">
                <a:solidFill>
                  <a:srgbClr val="4285F4"/>
                </a:solidFill>
                <a:latin typeface="Open Sans SemiBold"/>
                <a:ea typeface="Open Sans SemiBold"/>
                <a:cs typeface="Open Sans SemiBold"/>
                <a:sym typeface="Open Sans SemiBold"/>
              </a:rPr>
              <a:t>The product: </a:t>
            </a:r>
          </a:p>
          <a:p>
            <a:pPr>
              <a:lnSpc>
                <a:spcPct val="150000"/>
              </a:lnSpc>
            </a:pPr>
            <a:r>
              <a:rPr lang="en-GB" sz="1200" dirty="0">
                <a:solidFill>
                  <a:srgbClr val="5F6368"/>
                </a:solidFill>
                <a:latin typeface="Open Sans"/>
                <a:ea typeface="Open Sans"/>
                <a:cs typeface="Open Sans"/>
                <a:sym typeface="Open Sans"/>
              </a:rPr>
              <a:t>Yummy wheels is an online food delivery app. That allows its users to order snacks during a movie at the theatre any </a:t>
            </a:r>
            <a:r>
              <a:rPr lang="en-GB" sz="1200" dirty="0" err="1">
                <a:solidFill>
                  <a:srgbClr val="5F6368"/>
                </a:solidFill>
                <a:latin typeface="Open Sans"/>
                <a:ea typeface="Open Sans"/>
                <a:cs typeface="Open Sans"/>
                <a:sym typeface="Open Sans"/>
              </a:rPr>
              <a:t>time.This</a:t>
            </a:r>
            <a:r>
              <a:rPr lang="en-GB" sz="1200" dirty="0">
                <a:solidFill>
                  <a:srgbClr val="5F6368"/>
                </a:solidFill>
                <a:latin typeface="Open Sans"/>
                <a:ea typeface="Open Sans"/>
                <a:cs typeface="Open Sans"/>
                <a:sym typeface="Open Sans"/>
              </a:rPr>
              <a:t> app is great for family who wants to watch movie and even don’t get disturbed.</a:t>
            </a:r>
            <a:endParaRPr lang="en-GB" sz="1200" b="1" dirty="0">
              <a:solidFill>
                <a:srgbClr val="1967D2"/>
              </a:solidFill>
              <a:latin typeface="Open Sans"/>
              <a:ea typeface="Open Sans"/>
              <a:cs typeface="Open Sans"/>
              <a:sym typeface="Open Sans"/>
            </a:endParaRPr>
          </a:p>
          <a:p>
            <a:pPr marL="0" lvl="0" indent="0" algn="l" rtl="0">
              <a:lnSpc>
                <a:spcPct val="150000"/>
              </a:lnSpc>
              <a:spcBef>
                <a:spcPts val="0"/>
              </a:spcBef>
              <a:spcAft>
                <a:spcPts val="0"/>
              </a:spcAft>
              <a:buNone/>
            </a:pPr>
            <a:endParaRPr sz="1200" dirty="0">
              <a:solidFill>
                <a:srgbClr val="4285F4"/>
              </a:solidFill>
              <a:latin typeface="Open Sans SemiBold"/>
              <a:ea typeface="Open Sans SemiBold"/>
              <a:cs typeface="Open Sans SemiBold"/>
              <a:sym typeface="Open Sans SemiBold"/>
            </a:endParaRPr>
          </a:p>
        </p:txBody>
      </p:sp>
      <p:sp>
        <p:nvSpPr>
          <p:cNvPr id="160" name="Google Shape;160;p40"/>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1190812"/>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0"/>
          <p:cNvSpPr txBox="1"/>
          <p:nvPr/>
        </p:nvSpPr>
        <p:spPr>
          <a:xfrm>
            <a:off x="1231075" y="26395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GB" sz="1200" dirty="0">
                <a:solidFill>
                  <a:srgbClr val="5F6368"/>
                </a:solidFill>
                <a:latin typeface="Open Sans"/>
                <a:ea typeface="Open Sans"/>
                <a:cs typeface="Open Sans"/>
                <a:sym typeface="Open Sans SemiBold"/>
              </a:rPr>
              <a:t>March 2022 to August 2022</a:t>
            </a:r>
          </a:p>
        </p:txBody>
      </p:sp>
      <p:sp>
        <p:nvSpPr>
          <p:cNvPr id="163" name="Google Shape;163;p40"/>
          <p:cNvSpPr/>
          <p:nvPr/>
        </p:nvSpPr>
        <p:spPr>
          <a:xfrm>
            <a:off x="517675" y="26395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0"/>
          <p:cNvSpPr/>
          <p:nvPr/>
        </p:nvSpPr>
        <p:spPr>
          <a:xfrm>
            <a:off x="643388" y="27658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5" name="Google Shape;165;p40"/>
          <p:cNvSpPr/>
          <p:nvPr/>
        </p:nvSpPr>
        <p:spPr>
          <a:xfrm>
            <a:off x="597937" y="1329010"/>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descr="Graphical user interface, website&#10;&#10;Description automatically generated">
            <a:extLst>
              <a:ext uri="{FF2B5EF4-FFF2-40B4-BE49-F238E27FC236}">
                <a16:creationId xmlns:a16="http://schemas.microsoft.com/office/drawing/2014/main" id="{21BF8DF6-58C9-E117-434B-AFF59D985617}"/>
              </a:ext>
            </a:extLst>
          </p:cNvPr>
          <p:cNvPicPr>
            <a:picLocks noChangeAspect="1"/>
          </p:cNvPicPr>
          <p:nvPr/>
        </p:nvPicPr>
        <p:blipFill>
          <a:blip r:embed="rId3"/>
          <a:stretch>
            <a:fillRect/>
          </a:stretch>
        </p:blipFill>
        <p:spPr>
          <a:xfrm>
            <a:off x="5209800" y="0"/>
            <a:ext cx="39342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8"/>
          <p:cNvSpPr txBox="1"/>
          <p:nvPr/>
        </p:nvSpPr>
        <p:spPr>
          <a:xfrm>
            <a:off x="250975" y="-7575"/>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a:t>
            </a:r>
            <a:endParaRPr sz="2400" dirty="0">
              <a:solidFill>
                <a:srgbClr val="5F6368"/>
              </a:solidFill>
              <a:latin typeface="Open Sans"/>
              <a:ea typeface="Open Sans"/>
              <a:cs typeface="Open Sans"/>
              <a:sym typeface="Open Sans"/>
            </a:endParaRPr>
          </a:p>
        </p:txBody>
      </p:sp>
      <p:sp>
        <p:nvSpPr>
          <p:cNvPr id="341" name="Google Shape;341;p58"/>
          <p:cNvSpPr txBox="1"/>
          <p:nvPr/>
        </p:nvSpPr>
        <p:spPr>
          <a:xfrm>
            <a:off x="331494" y="473333"/>
            <a:ext cx="8260800" cy="1446520"/>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GB" sz="1800" b="0" i="0" u="none" strike="noStrike" dirty="0">
                <a:solidFill>
                  <a:srgbClr val="5F6368"/>
                </a:solidFill>
                <a:effectLst/>
                <a:latin typeface="Open Sans" panose="020B0606030504020204" pitchFamily="34" charset="0"/>
              </a:rPr>
              <a:t>Based on the insights from the usability study, I made changes to improve the site’s checkout flow. One of the changes I made was adding the option to allow the users to pick up or deliver their order to their seat.</a:t>
            </a:r>
            <a:r>
              <a:rPr lang="en-GB" sz="1800" dirty="0">
                <a:solidFill>
                  <a:srgbClr val="5F6368"/>
                </a:solidFill>
                <a:latin typeface="Open Sans" panose="020B0606030504020204" pitchFamily="34" charset="0"/>
              </a:rPr>
              <a:t> </a:t>
            </a:r>
            <a:endParaRPr lang="en-GB" b="0" dirty="0">
              <a:effectLst/>
            </a:endParaRPr>
          </a:p>
          <a:p>
            <a:br>
              <a:rPr lang="en-GB" dirty="0"/>
            </a:br>
            <a:endParaRPr dirty="0"/>
          </a:p>
        </p:txBody>
      </p:sp>
      <p:cxnSp>
        <p:nvCxnSpPr>
          <p:cNvPr id="346" name="Google Shape;346;p58"/>
          <p:cNvCxnSpPr>
            <a:cxnSpLocks/>
          </p:cNvCxnSpPr>
          <p:nvPr/>
        </p:nvCxnSpPr>
        <p:spPr>
          <a:xfrm>
            <a:off x="3571875" y="2915600"/>
            <a:ext cx="1815750" cy="0"/>
          </a:xfrm>
          <a:prstGeom prst="straightConnector1">
            <a:avLst/>
          </a:prstGeom>
          <a:noFill/>
          <a:ln w="28575" cap="flat" cmpd="sng">
            <a:solidFill>
              <a:srgbClr val="34A853"/>
            </a:solidFill>
            <a:prstDash val="solid"/>
            <a:round/>
            <a:headEnd type="none" w="med" len="med"/>
            <a:tailEnd type="triangle" w="med" len="med"/>
          </a:ln>
        </p:spPr>
      </p:cxnSp>
      <p:sp>
        <p:nvSpPr>
          <p:cNvPr id="347" name="Google Shape;347;p58"/>
          <p:cNvSpPr txBox="1"/>
          <p:nvPr/>
        </p:nvSpPr>
        <p:spPr>
          <a:xfrm>
            <a:off x="0" y="1353313"/>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dirty="0">
              <a:solidFill>
                <a:srgbClr val="1967D2"/>
              </a:solidFill>
            </a:endParaRPr>
          </a:p>
        </p:txBody>
      </p:sp>
      <p:sp>
        <p:nvSpPr>
          <p:cNvPr id="348" name="Google Shape;348;p58"/>
          <p:cNvSpPr txBox="1"/>
          <p:nvPr/>
        </p:nvSpPr>
        <p:spPr>
          <a:xfrm>
            <a:off x="4158150" y="1313798"/>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dirty="0">
              <a:solidFill>
                <a:srgbClr val="1967D2"/>
              </a:solidFill>
            </a:endParaRPr>
          </a:p>
        </p:txBody>
      </p:sp>
      <p:pic>
        <p:nvPicPr>
          <p:cNvPr id="3" name="Picture 2" descr="A picture containing chart&#10;&#10;Description automatically generated">
            <a:extLst>
              <a:ext uri="{FF2B5EF4-FFF2-40B4-BE49-F238E27FC236}">
                <a16:creationId xmlns:a16="http://schemas.microsoft.com/office/drawing/2014/main" id="{9A65ACEC-65A9-A473-B055-4BA57F0C419E}"/>
              </a:ext>
            </a:extLst>
          </p:cNvPr>
          <p:cNvPicPr>
            <a:picLocks noChangeAspect="1"/>
          </p:cNvPicPr>
          <p:nvPr/>
        </p:nvPicPr>
        <p:blipFill>
          <a:blip r:embed="rId3"/>
          <a:stretch>
            <a:fillRect/>
          </a:stretch>
        </p:blipFill>
        <p:spPr>
          <a:xfrm>
            <a:off x="1176900" y="1694875"/>
            <a:ext cx="1733792" cy="311524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3087A88D-AB62-736D-A970-762E1C7EE3B1}"/>
              </a:ext>
            </a:extLst>
          </p:cNvPr>
          <p:cNvPicPr>
            <a:picLocks noChangeAspect="1"/>
          </p:cNvPicPr>
          <p:nvPr/>
        </p:nvPicPr>
        <p:blipFill>
          <a:blip r:embed="rId4"/>
          <a:stretch>
            <a:fillRect/>
          </a:stretch>
        </p:blipFill>
        <p:spPr>
          <a:xfrm>
            <a:off x="6370589" y="1694875"/>
            <a:ext cx="1762371" cy="334374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0"/>
          <p:cNvSpPr txBox="1"/>
          <p:nvPr/>
        </p:nvSpPr>
        <p:spPr>
          <a:xfrm>
            <a:off x="250975" y="0"/>
            <a:ext cx="4321025"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 Original screen size</a:t>
            </a:r>
            <a:endParaRPr sz="2400" dirty="0">
              <a:solidFill>
                <a:srgbClr val="5F6368"/>
              </a:solidFill>
              <a:latin typeface="Open Sans"/>
              <a:ea typeface="Open Sans"/>
              <a:cs typeface="Open Sans"/>
              <a:sym typeface="Open Sans"/>
            </a:endParaRPr>
          </a:p>
        </p:txBody>
      </p:sp>
      <p:pic>
        <p:nvPicPr>
          <p:cNvPr id="3" name="Picture 2" descr="Graphical user interface, website&#10;&#10;Description automatically generated">
            <a:extLst>
              <a:ext uri="{FF2B5EF4-FFF2-40B4-BE49-F238E27FC236}">
                <a16:creationId xmlns:a16="http://schemas.microsoft.com/office/drawing/2014/main" id="{2AB92BF7-76F2-B177-DA83-A7B264EDC99E}"/>
              </a:ext>
            </a:extLst>
          </p:cNvPr>
          <p:cNvPicPr>
            <a:picLocks noChangeAspect="1"/>
          </p:cNvPicPr>
          <p:nvPr/>
        </p:nvPicPr>
        <p:blipFill>
          <a:blip r:embed="rId3"/>
          <a:stretch>
            <a:fillRect/>
          </a:stretch>
        </p:blipFill>
        <p:spPr>
          <a:xfrm>
            <a:off x="177509" y="973198"/>
            <a:ext cx="1762372" cy="2722733"/>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7FBDB90-36F3-86B0-4D6E-E5F54126414F}"/>
              </a:ext>
            </a:extLst>
          </p:cNvPr>
          <p:cNvPicPr>
            <a:picLocks noChangeAspect="1"/>
          </p:cNvPicPr>
          <p:nvPr/>
        </p:nvPicPr>
        <p:blipFill rotWithShape="1">
          <a:blip r:embed="rId4"/>
          <a:srcRect t="1715"/>
          <a:stretch/>
        </p:blipFill>
        <p:spPr>
          <a:xfrm>
            <a:off x="7125176" y="926513"/>
            <a:ext cx="1762371" cy="2722732"/>
          </a:xfrm>
          <a:prstGeom prst="rect">
            <a:avLst/>
          </a:prstGeom>
        </p:spPr>
      </p:pic>
      <p:pic>
        <p:nvPicPr>
          <p:cNvPr id="7" name="Picture 6" descr="Graphical user interface, application, website&#10;&#10;Description automatically generated">
            <a:extLst>
              <a:ext uri="{FF2B5EF4-FFF2-40B4-BE49-F238E27FC236}">
                <a16:creationId xmlns:a16="http://schemas.microsoft.com/office/drawing/2014/main" id="{8A0F167A-8C73-1349-DAAE-F6FBB2EF2AEB}"/>
              </a:ext>
            </a:extLst>
          </p:cNvPr>
          <p:cNvPicPr>
            <a:picLocks noChangeAspect="1"/>
          </p:cNvPicPr>
          <p:nvPr/>
        </p:nvPicPr>
        <p:blipFill rotWithShape="1">
          <a:blip r:embed="rId5"/>
          <a:srcRect t="6237"/>
          <a:stretch/>
        </p:blipFill>
        <p:spPr>
          <a:xfrm>
            <a:off x="2411487" y="973198"/>
            <a:ext cx="1762372" cy="272273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6F13A2F-3C64-3611-C35D-2D5417731C7E}"/>
              </a:ext>
            </a:extLst>
          </p:cNvPr>
          <p:cNvPicPr>
            <a:picLocks noChangeAspect="1"/>
          </p:cNvPicPr>
          <p:nvPr/>
        </p:nvPicPr>
        <p:blipFill rotWithShape="1">
          <a:blip r:embed="rId6"/>
          <a:srcRect t="5152"/>
          <a:stretch/>
        </p:blipFill>
        <p:spPr>
          <a:xfrm>
            <a:off x="4687492" y="973198"/>
            <a:ext cx="1762370" cy="26760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p:nvPr/>
        </p:nvSpPr>
        <p:spPr>
          <a:xfrm>
            <a:off x="260500" y="0"/>
            <a:ext cx="459725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 Screen size variations</a:t>
            </a:r>
            <a:endParaRPr sz="2400" dirty="0">
              <a:solidFill>
                <a:srgbClr val="5F6368"/>
              </a:solidFill>
              <a:latin typeface="Open Sans"/>
              <a:ea typeface="Open Sans"/>
              <a:cs typeface="Open Sans"/>
              <a:sym typeface="Open Sans"/>
            </a:endParaRPr>
          </a:p>
        </p:txBody>
      </p:sp>
      <p:pic>
        <p:nvPicPr>
          <p:cNvPr id="3" name="Picture 2" descr="Graphical user interface, application&#10;&#10;Description automatically generated">
            <a:extLst>
              <a:ext uri="{FF2B5EF4-FFF2-40B4-BE49-F238E27FC236}">
                <a16:creationId xmlns:a16="http://schemas.microsoft.com/office/drawing/2014/main" id="{236CD2FF-3A1C-AC9C-640A-2EB4A6FB5CA0}"/>
              </a:ext>
            </a:extLst>
          </p:cNvPr>
          <p:cNvPicPr>
            <a:picLocks noChangeAspect="1"/>
          </p:cNvPicPr>
          <p:nvPr/>
        </p:nvPicPr>
        <p:blipFill>
          <a:blip r:embed="rId3"/>
          <a:stretch>
            <a:fillRect/>
          </a:stretch>
        </p:blipFill>
        <p:spPr>
          <a:xfrm>
            <a:off x="4114672" y="554100"/>
            <a:ext cx="1829055" cy="3536368"/>
          </a:xfrm>
          <a:prstGeom prst="rect">
            <a:avLst/>
          </a:prstGeom>
        </p:spPr>
      </p:pic>
      <p:sp>
        <p:nvSpPr>
          <p:cNvPr id="5" name="TextBox 4">
            <a:extLst>
              <a:ext uri="{FF2B5EF4-FFF2-40B4-BE49-F238E27FC236}">
                <a16:creationId xmlns:a16="http://schemas.microsoft.com/office/drawing/2014/main" id="{22CB6835-3ABF-8422-36D3-AC96299C38A3}"/>
              </a:ext>
            </a:extLst>
          </p:cNvPr>
          <p:cNvSpPr txBox="1"/>
          <p:nvPr/>
        </p:nvSpPr>
        <p:spPr>
          <a:xfrm>
            <a:off x="4271962" y="4336791"/>
            <a:ext cx="1171575" cy="307777"/>
          </a:xfrm>
          <a:prstGeom prst="rect">
            <a:avLst/>
          </a:prstGeom>
          <a:noFill/>
        </p:spPr>
        <p:txBody>
          <a:bodyPr wrap="square">
            <a:spAutoFit/>
          </a:bodyPr>
          <a:lstStyle/>
          <a:p>
            <a:r>
              <a:rPr lang="en" sz="1400" dirty="0">
                <a:solidFill>
                  <a:srgbClr val="5F6368"/>
                </a:solidFill>
                <a:latin typeface="Open Sans"/>
                <a:ea typeface="Open Sans"/>
                <a:cs typeface="Open Sans"/>
                <a:sym typeface="Open Sans"/>
              </a:rPr>
              <a:t>Tab Screen</a:t>
            </a:r>
            <a:endParaRPr lang="en-ZA" dirty="0"/>
          </a:p>
        </p:txBody>
      </p:sp>
      <p:pic>
        <p:nvPicPr>
          <p:cNvPr id="7" name="Picture 6" descr="Icon&#10;&#10;Description automatically generated with medium confidence">
            <a:extLst>
              <a:ext uri="{FF2B5EF4-FFF2-40B4-BE49-F238E27FC236}">
                <a16:creationId xmlns:a16="http://schemas.microsoft.com/office/drawing/2014/main" id="{E15BDDF4-843A-CC31-D016-420E7ABEF82A}"/>
              </a:ext>
            </a:extLst>
          </p:cNvPr>
          <p:cNvPicPr>
            <a:picLocks noChangeAspect="1"/>
          </p:cNvPicPr>
          <p:nvPr/>
        </p:nvPicPr>
        <p:blipFill>
          <a:blip r:embed="rId4"/>
          <a:stretch>
            <a:fillRect/>
          </a:stretch>
        </p:blipFill>
        <p:spPr>
          <a:xfrm>
            <a:off x="6810250" y="201513"/>
            <a:ext cx="905256" cy="4486275"/>
          </a:xfrm>
          <a:prstGeom prst="rect">
            <a:avLst/>
          </a:prstGeom>
        </p:spPr>
      </p:pic>
      <p:sp>
        <p:nvSpPr>
          <p:cNvPr id="11" name="TextBox 10">
            <a:extLst>
              <a:ext uri="{FF2B5EF4-FFF2-40B4-BE49-F238E27FC236}">
                <a16:creationId xmlns:a16="http://schemas.microsoft.com/office/drawing/2014/main" id="{63E57E95-0C0D-A1FB-44B4-A45D736975EC}"/>
              </a:ext>
            </a:extLst>
          </p:cNvPr>
          <p:cNvSpPr txBox="1"/>
          <p:nvPr/>
        </p:nvSpPr>
        <p:spPr>
          <a:xfrm>
            <a:off x="6705665" y="4788098"/>
            <a:ext cx="1381125" cy="307777"/>
          </a:xfrm>
          <a:prstGeom prst="rect">
            <a:avLst/>
          </a:prstGeom>
          <a:noFill/>
        </p:spPr>
        <p:txBody>
          <a:bodyPr wrap="square">
            <a:spAutoFit/>
          </a:bodyPr>
          <a:lstStyle/>
          <a:p>
            <a:r>
              <a:rPr lang="en" dirty="0">
                <a:solidFill>
                  <a:srgbClr val="5F6368"/>
                </a:solidFill>
                <a:latin typeface="Open Sans"/>
                <a:ea typeface="Open Sans"/>
                <a:cs typeface="Open Sans"/>
                <a:sym typeface="Open Sans"/>
              </a:rPr>
              <a:t>Phone</a:t>
            </a:r>
            <a:r>
              <a:rPr lang="en" sz="1400" dirty="0">
                <a:solidFill>
                  <a:srgbClr val="5F6368"/>
                </a:solidFill>
                <a:latin typeface="Open Sans"/>
                <a:ea typeface="Open Sans"/>
                <a:cs typeface="Open Sans"/>
                <a:sym typeface="Open Sans"/>
              </a:rPr>
              <a:t> Screen</a:t>
            </a:r>
            <a:endParaRPr lang="en-ZA" dirty="0"/>
          </a:p>
        </p:txBody>
      </p:sp>
      <p:sp>
        <p:nvSpPr>
          <p:cNvPr id="17" name="TextBox 16">
            <a:extLst>
              <a:ext uri="{FF2B5EF4-FFF2-40B4-BE49-F238E27FC236}">
                <a16:creationId xmlns:a16="http://schemas.microsoft.com/office/drawing/2014/main" id="{67DF0744-DC6C-4912-D3BC-B0385BF09499}"/>
              </a:ext>
            </a:extLst>
          </p:cNvPr>
          <p:cNvSpPr txBox="1"/>
          <p:nvPr/>
        </p:nvSpPr>
        <p:spPr>
          <a:xfrm>
            <a:off x="561975" y="1206609"/>
            <a:ext cx="2981325" cy="2677656"/>
          </a:xfrm>
          <a:prstGeom prst="rect">
            <a:avLst/>
          </a:prstGeom>
          <a:noFill/>
        </p:spPr>
        <p:txBody>
          <a:bodyPr wrap="square">
            <a:spAutoFit/>
          </a:bodyPr>
          <a:lstStyle/>
          <a:p>
            <a:pPr rtl="0">
              <a:spcBef>
                <a:spcPts val="0"/>
              </a:spcBef>
              <a:spcAft>
                <a:spcPts val="0"/>
              </a:spcAft>
            </a:pPr>
            <a:r>
              <a:rPr lang="en-GB" sz="1400" b="0" i="0" u="none" strike="noStrike" dirty="0">
                <a:solidFill>
                  <a:srgbClr val="5F6368"/>
                </a:solidFill>
                <a:effectLst/>
                <a:latin typeface="Open Sans" panose="020B0606030504020204" pitchFamily="34" charset="0"/>
              </a:rPr>
              <a:t>I included considerations for additional screen sizes in my </a:t>
            </a:r>
            <a:r>
              <a:rPr lang="en-GB" sz="1400" b="0" i="0" u="none" strike="noStrike" dirty="0" err="1">
                <a:solidFill>
                  <a:srgbClr val="5F6368"/>
                </a:solidFill>
                <a:effectLst/>
                <a:latin typeface="Open Sans" panose="020B0606030504020204" pitchFamily="34" charset="0"/>
              </a:rPr>
              <a:t>mockups</a:t>
            </a:r>
            <a:r>
              <a:rPr lang="en-GB" sz="1400" b="0" i="0" u="none" strike="noStrike" dirty="0">
                <a:solidFill>
                  <a:srgbClr val="5F6368"/>
                </a:solidFill>
                <a:effectLst/>
                <a:latin typeface="Open Sans" panose="020B0606030504020204" pitchFamily="34" charset="0"/>
              </a:rPr>
              <a:t> based on my earlier wireframes. Because users shop from a variety of devices, I felt it was important to optimize the browsing experience for a range of device sizes, such as mobile and tablet so users have the smoothest experience possible. </a:t>
            </a:r>
            <a:endParaRPr lang="en-GB" b="0" dirty="0">
              <a:effectLst/>
            </a:endParaRPr>
          </a:p>
          <a:p>
            <a:br>
              <a:rPr lang="en-GB" dirty="0"/>
            </a:br>
            <a:endParaRPr lang="en-Z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txBox="1"/>
          <p:nvPr/>
        </p:nvSpPr>
        <p:spPr>
          <a:xfrm>
            <a:off x="327175" y="0"/>
            <a:ext cx="1882625" cy="1034099"/>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High-fidelity</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prototype</a:t>
            </a:r>
            <a:endParaRPr sz="2400" dirty="0">
              <a:solidFill>
                <a:srgbClr val="5F6368"/>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0A348F60-F3EA-2C9F-08FF-792DD2C109BF}"/>
              </a:ext>
            </a:extLst>
          </p:cNvPr>
          <p:cNvSpPr txBox="1"/>
          <p:nvPr/>
        </p:nvSpPr>
        <p:spPr>
          <a:xfrm>
            <a:off x="114301" y="1364902"/>
            <a:ext cx="2552700" cy="1815882"/>
          </a:xfrm>
          <a:prstGeom prst="rect">
            <a:avLst/>
          </a:prstGeom>
          <a:noFill/>
        </p:spPr>
        <p:txBody>
          <a:bodyPr wrap="square">
            <a:spAutoFit/>
          </a:bodyPr>
          <a:lstStyle/>
          <a:p>
            <a:r>
              <a:rPr lang="en-GB" sz="1400" b="0" i="0" u="none" strike="noStrike" dirty="0">
                <a:solidFill>
                  <a:srgbClr val="5F6368"/>
                </a:solidFill>
                <a:effectLst/>
                <a:latin typeface="Open Sans" panose="020B0606030504020204" pitchFamily="34" charset="0"/>
              </a:rPr>
              <a:t>My hi-fi prototype followed the same user flow as the lo-fi prototype, and included the design changes made after the usability study, as well as several changes suggested by members of my team</a:t>
            </a:r>
            <a:endParaRPr lang="en-ZA" dirty="0"/>
          </a:p>
        </p:txBody>
      </p:sp>
      <p:pic>
        <p:nvPicPr>
          <p:cNvPr id="5" name="Picture 4" descr="Graphical user interface, application&#10;&#10;Description automatically generated">
            <a:extLst>
              <a:ext uri="{FF2B5EF4-FFF2-40B4-BE49-F238E27FC236}">
                <a16:creationId xmlns:a16="http://schemas.microsoft.com/office/drawing/2014/main" id="{339C7B42-19A6-3B7A-153E-9D121922AFBB}"/>
              </a:ext>
            </a:extLst>
          </p:cNvPr>
          <p:cNvPicPr>
            <a:picLocks noChangeAspect="1"/>
          </p:cNvPicPr>
          <p:nvPr/>
        </p:nvPicPr>
        <p:blipFill>
          <a:blip r:embed="rId3"/>
          <a:stretch>
            <a:fillRect/>
          </a:stretch>
        </p:blipFill>
        <p:spPr>
          <a:xfrm>
            <a:off x="2667001" y="0"/>
            <a:ext cx="6476999"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401" name="Google Shape;401;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3"/>
          <p:cNvSpPr txBox="1"/>
          <p:nvPr/>
        </p:nvSpPr>
        <p:spPr>
          <a:xfrm>
            <a:off x="711325" y="252725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b="0" i="0" u="none" strike="noStrike" dirty="0">
                <a:solidFill>
                  <a:srgbClr val="5F6368"/>
                </a:solidFill>
                <a:effectLst/>
                <a:latin typeface="Open Sans" panose="020B0606030504020204" pitchFamily="34" charset="0"/>
              </a:rPr>
              <a:t>I used headings with different sized text for clear visual hierarchy </a:t>
            </a:r>
            <a:r>
              <a:rPr lang="en" sz="1200" dirty="0">
                <a:solidFill>
                  <a:srgbClr val="5F6368"/>
                </a:solidFill>
                <a:latin typeface="Open Sans"/>
                <a:ea typeface="Open Sans"/>
                <a:cs typeface="Open Sans"/>
                <a:sym typeface="Open Sans"/>
              </a:rPr>
              <a:t>. </a:t>
            </a:r>
            <a:endParaRPr sz="1200" dirty="0"/>
          </a:p>
        </p:txBody>
      </p:sp>
      <p:sp>
        <p:nvSpPr>
          <p:cNvPr id="403" name="Google Shape;403;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3"/>
          <p:cNvSpPr txBox="1"/>
          <p:nvPr/>
        </p:nvSpPr>
        <p:spPr>
          <a:xfrm>
            <a:off x="3368925" y="25210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Used icons to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help make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navigation easier.</a:t>
            </a:r>
            <a:endParaRPr sz="1200" dirty="0"/>
          </a:p>
        </p:txBody>
      </p:sp>
      <p:sp>
        <p:nvSpPr>
          <p:cNvPr id="405" name="Google Shape;405;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3"/>
          <p:cNvSpPr txBox="1"/>
          <p:nvPr/>
        </p:nvSpPr>
        <p:spPr>
          <a:xfrm>
            <a:off x="6118650" y="2330059"/>
            <a:ext cx="2049000" cy="1458831"/>
          </a:xfrm>
          <a:prstGeom prst="rect">
            <a:avLst/>
          </a:prstGeom>
          <a:noFill/>
          <a:ln>
            <a:noFill/>
          </a:ln>
        </p:spPr>
        <p:txBody>
          <a:bodyPr spcFirstLastPara="1" wrap="square" lIns="91425" tIns="91425" rIns="91425" bIns="91425" anchor="t" anchorCtr="0">
            <a:spAutoFit/>
          </a:bodyPr>
          <a:lstStyle/>
          <a:p>
            <a:pPr algn="ctr">
              <a:lnSpc>
                <a:spcPct val="115000"/>
              </a:lnSpc>
            </a:pPr>
            <a:r>
              <a:rPr lang="en-GB" sz="1200" dirty="0">
                <a:solidFill>
                  <a:srgbClr val="5F6368"/>
                </a:solidFill>
                <a:latin typeface="Open Sans"/>
                <a:ea typeface="Open Sans"/>
                <a:cs typeface="Open Sans"/>
                <a:sym typeface="Open Sans"/>
              </a:rPr>
              <a:t>Used detailed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imagery to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help all users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better understand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the designs.</a:t>
            </a:r>
            <a:endParaRPr lang="en-GB" sz="1200" dirty="0"/>
          </a:p>
          <a:p>
            <a:pPr marL="0" lvl="0" indent="0" algn="ctr" rtl="0">
              <a:lnSpc>
                <a:spcPct val="115000"/>
              </a:lnSpc>
              <a:spcBef>
                <a:spcPts val="0"/>
              </a:spcBef>
              <a:spcAft>
                <a:spcPts val="0"/>
              </a:spcAft>
              <a:buNone/>
            </a:pPr>
            <a:endParaRPr sz="1200" dirty="0"/>
          </a:p>
        </p:txBody>
      </p:sp>
      <p:sp>
        <p:nvSpPr>
          <p:cNvPr id="407" name="Google Shape;407;p63"/>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8" name="Google Shape;408;p63"/>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9" name="Google Shape;409;p63"/>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413"/>
        <p:cNvGrpSpPr/>
        <p:nvPr/>
      </p:nvGrpSpPr>
      <p:grpSpPr>
        <a:xfrm>
          <a:off x="0" y="0"/>
          <a:ext cx="0" cy="0"/>
          <a:chOff x="0" y="0"/>
          <a:chExt cx="0" cy="0"/>
        </a:xfrm>
      </p:grpSpPr>
      <p:sp>
        <p:nvSpPr>
          <p:cNvPr id="414" name="Google Shape;414;p64"/>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415" name="Google Shape;415;p64"/>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416" name="Google Shape;416;p6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5"/>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422" name="Google Shape;422;p65"/>
          <p:cNvSpPr txBox="1"/>
          <p:nvPr/>
        </p:nvSpPr>
        <p:spPr>
          <a:xfrm>
            <a:off x="5396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GB" sz="1200" b="0" i="0" u="none" strike="noStrike" dirty="0">
                <a:solidFill>
                  <a:srgbClr val="5F6368"/>
                </a:solidFill>
                <a:effectLst/>
                <a:latin typeface="Open Sans" panose="020B0606030504020204" pitchFamily="34" charset="0"/>
              </a:rPr>
              <a:t>Our target users shared that the design was intuitive to navigate through, more engaging with the images, and demonstrated a clear visual hierarchy.</a:t>
            </a:r>
            <a:endParaRPr lang="en-GB"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GB" sz="1200" dirty="0">
              <a:solidFill>
                <a:srgbClr val="5F6368"/>
              </a:solidFill>
              <a:latin typeface="Open Sans"/>
              <a:ea typeface="Open Sans"/>
              <a:cs typeface="Open Sans"/>
              <a:sym typeface="Open Sans"/>
            </a:endParaRPr>
          </a:p>
        </p:txBody>
      </p:sp>
      <p:sp>
        <p:nvSpPr>
          <p:cNvPr id="423" name="Google Shape;423;p65"/>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5"/>
          <p:cNvSpPr txBox="1"/>
          <p:nvPr/>
        </p:nvSpPr>
        <p:spPr>
          <a:xfrm>
            <a:off x="44958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a:lnSpc>
                <a:spcPct val="150000"/>
              </a:lnSpc>
            </a:pPr>
            <a:r>
              <a:rPr lang="en-GB" sz="1200" dirty="0">
                <a:solidFill>
                  <a:srgbClr val="5F6368"/>
                </a:solidFill>
                <a:latin typeface="Open Sans"/>
                <a:ea typeface="Open Sans"/>
                <a:cs typeface="Open Sans"/>
                <a:sym typeface="Open Sans"/>
              </a:rPr>
              <a:t>While designing the Yummy Wheels app, I learned that the first ideas for the app are only the beginning of the process. Usability studies and peer feedback influenced each iteration of the app’s designs.</a:t>
            </a:r>
            <a:endParaRPr lang="en-GB" sz="1200" b="1" dirty="0">
              <a:solidFill>
                <a:srgbClr val="4285F4"/>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a:t>
            </a:r>
            <a:endParaRPr sz="1200" b="1" dirty="0">
              <a:solidFill>
                <a:srgbClr val="4285F4"/>
              </a:solidFill>
              <a:latin typeface="Open Sans"/>
              <a:ea typeface="Open Sans"/>
              <a:cs typeface="Open Sans"/>
              <a:sym typeface="Open Sans"/>
            </a:endParaRPr>
          </a:p>
        </p:txBody>
      </p:sp>
      <p:sp>
        <p:nvSpPr>
          <p:cNvPr id="425" name="Google Shape;425;p65"/>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5"/>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427" name="Google Shape;427;p65"/>
          <p:cNvGrpSpPr/>
          <p:nvPr/>
        </p:nvGrpSpPr>
        <p:grpSpPr>
          <a:xfrm>
            <a:off x="4605678" y="1676963"/>
            <a:ext cx="293543" cy="227362"/>
            <a:chOff x="420350" y="238125"/>
            <a:chExt cx="6779275" cy="5238750"/>
          </a:xfrm>
        </p:grpSpPr>
        <p:sp>
          <p:nvSpPr>
            <p:cNvPr id="428" name="Google Shape;428;p65"/>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5"/>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5"/>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5"/>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437" name="Google Shape;437;p66"/>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6"/>
          <p:cNvSpPr txBox="1"/>
          <p:nvPr/>
        </p:nvSpPr>
        <p:spPr>
          <a:xfrm>
            <a:off x="786473" y="2502560"/>
            <a:ext cx="2049000" cy="1169521"/>
          </a:xfrm>
          <a:prstGeom prst="rect">
            <a:avLst/>
          </a:prstGeom>
          <a:noFill/>
          <a:ln>
            <a:noFill/>
          </a:ln>
        </p:spPr>
        <p:txBody>
          <a:bodyPr spcFirstLastPara="1" wrap="square" lIns="91425" tIns="91425" rIns="91425" bIns="91425" anchor="t" anchorCtr="0">
            <a:spAutoFit/>
          </a:bodyPr>
          <a:lstStyle/>
          <a:p>
            <a:pPr algn="ctr" rtl="0">
              <a:spcBef>
                <a:spcPts val="0"/>
              </a:spcBef>
              <a:spcAft>
                <a:spcPts val="0"/>
              </a:spcAft>
            </a:pPr>
            <a:r>
              <a:rPr lang="en-GB" sz="1200" b="0" i="0" u="none" strike="noStrike" dirty="0">
                <a:solidFill>
                  <a:srgbClr val="5F6368"/>
                </a:solidFill>
                <a:effectLst/>
                <a:latin typeface="Open Sans" panose="020B0606030504020204" pitchFamily="34" charset="0"/>
              </a:rPr>
              <a:t>Conduct follow-up usability testing on the new website</a:t>
            </a:r>
            <a:endParaRPr lang="en-GB" sz="1200" b="0" dirty="0">
              <a:effectLst/>
            </a:endParaRPr>
          </a:p>
          <a:p>
            <a:br>
              <a:rPr lang="en-GB" sz="1600" dirty="0"/>
            </a:br>
            <a:endParaRPr sz="1200" dirty="0"/>
          </a:p>
        </p:txBody>
      </p:sp>
      <p:sp>
        <p:nvSpPr>
          <p:cNvPr id="439" name="Google Shape;439;p66"/>
          <p:cNvSpPr/>
          <p:nvPr/>
        </p:nvSpPr>
        <p:spPr>
          <a:xfrm>
            <a:off x="4971877" y="1500171"/>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6"/>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44" name="Google Shape;444;p66"/>
          <p:cNvSpPr/>
          <p:nvPr/>
        </p:nvSpPr>
        <p:spPr>
          <a:xfrm>
            <a:off x="5933377" y="1090076"/>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 name="TextBox 2">
            <a:extLst>
              <a:ext uri="{FF2B5EF4-FFF2-40B4-BE49-F238E27FC236}">
                <a16:creationId xmlns:a16="http://schemas.microsoft.com/office/drawing/2014/main" id="{ECD1AE6D-B8DE-B253-C9A6-F06778D5C35B}"/>
              </a:ext>
            </a:extLst>
          </p:cNvPr>
          <p:cNvSpPr txBox="1"/>
          <p:nvPr/>
        </p:nvSpPr>
        <p:spPr>
          <a:xfrm>
            <a:off x="5047027" y="2543850"/>
            <a:ext cx="2286000" cy="1169551"/>
          </a:xfrm>
          <a:prstGeom prst="rect">
            <a:avLst/>
          </a:prstGeom>
          <a:noFill/>
        </p:spPr>
        <p:txBody>
          <a:bodyPr wrap="square">
            <a:spAutoFit/>
          </a:bodyPr>
          <a:lstStyle/>
          <a:p>
            <a:pPr algn="ctr" rtl="0">
              <a:spcBef>
                <a:spcPts val="0"/>
              </a:spcBef>
              <a:spcAft>
                <a:spcPts val="0"/>
              </a:spcAft>
            </a:pPr>
            <a:r>
              <a:rPr lang="en-GB" sz="1400" b="0" i="0" u="none" strike="noStrike" dirty="0">
                <a:solidFill>
                  <a:srgbClr val="5F6368"/>
                </a:solidFill>
                <a:effectLst/>
                <a:latin typeface="Open Sans" panose="020B0606030504020204" pitchFamily="34" charset="0"/>
              </a:rPr>
              <a:t>Identify any additional areas of need and ideate on new features</a:t>
            </a:r>
            <a:endParaRPr lang="en-GB" b="0" dirty="0">
              <a:effectLst/>
            </a:endParaRPr>
          </a:p>
          <a:p>
            <a:br>
              <a:rPr lang="en-GB" dirty="0"/>
            </a:br>
            <a:endParaRPr lang="en-Z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7"/>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51" name="Google Shape;451;p67"/>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52" name="Google Shape;452;p67"/>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algn="ctr">
              <a:lnSpc>
                <a:spcPct val="115000"/>
              </a:lnSpc>
              <a:buClr>
                <a:schemeClr val="dk1"/>
              </a:buClr>
              <a:buSzPts val="1100"/>
            </a:pPr>
            <a:endParaRPr lang="en-ZA" sz="1400" dirty="0">
              <a:solidFill>
                <a:srgbClr val="5F6368"/>
              </a:solidFill>
              <a:latin typeface="Open Sans"/>
              <a:ea typeface="Open Sans"/>
              <a:cs typeface="Open Sans"/>
              <a:sym typeface="Open Sans"/>
            </a:endParaRPr>
          </a:p>
          <a:p>
            <a:pPr algn="ctr">
              <a:lnSpc>
                <a:spcPct val="115000"/>
              </a:lnSpc>
              <a:buClr>
                <a:schemeClr val="dk1"/>
              </a:buClr>
              <a:buSzPts val="1100"/>
            </a:pPr>
            <a:endParaRPr lang="en-ZA" dirty="0">
              <a:solidFill>
                <a:srgbClr val="5F6368"/>
              </a:solidFill>
              <a:latin typeface="Open Sans"/>
              <a:ea typeface="Open Sans"/>
              <a:cs typeface="Open Sans"/>
              <a:sym typeface="Open Sans"/>
            </a:endParaRPr>
          </a:p>
          <a:p>
            <a:pPr algn="ctr">
              <a:lnSpc>
                <a:spcPct val="115000"/>
              </a:lnSpc>
              <a:buClr>
                <a:schemeClr val="dk1"/>
              </a:buClr>
              <a:buSzPts val="1100"/>
            </a:pPr>
            <a:endParaRPr lang="en-ZA" sz="1400" dirty="0">
              <a:solidFill>
                <a:srgbClr val="5F6368"/>
              </a:solidFill>
              <a:latin typeface="Open Sans"/>
              <a:ea typeface="Open Sans"/>
              <a:cs typeface="Open Sans"/>
              <a:sym typeface="Open Sans"/>
            </a:endParaRPr>
          </a:p>
          <a:p>
            <a:pPr algn="ctr">
              <a:lnSpc>
                <a:spcPct val="115000"/>
              </a:lnSpc>
              <a:buClr>
                <a:schemeClr val="dk1"/>
              </a:buClr>
              <a:buSzPts val="1100"/>
            </a:pPr>
            <a:endParaRPr lang="en-ZA" dirty="0">
              <a:solidFill>
                <a:srgbClr val="5F6368"/>
              </a:solidFill>
              <a:latin typeface="Open Sans"/>
              <a:ea typeface="Open Sans"/>
              <a:cs typeface="Open Sans"/>
              <a:sym typeface="Open Sans"/>
            </a:endParaRPr>
          </a:p>
          <a:p>
            <a:pPr algn="ctr">
              <a:lnSpc>
                <a:spcPct val="115000"/>
              </a:lnSpc>
              <a:buClr>
                <a:schemeClr val="dk1"/>
              </a:buClr>
              <a:buSzPts val="1100"/>
            </a:pPr>
            <a:r>
              <a:rPr lang="en-ZA" sz="1400" dirty="0">
                <a:solidFill>
                  <a:srgbClr val="5F6368"/>
                </a:solidFill>
                <a:latin typeface="Open Sans"/>
                <a:ea typeface="Open Sans"/>
                <a:cs typeface="Open Sans"/>
                <a:sym typeface="Open Sans"/>
              </a:rPr>
              <a:t>Email: </a:t>
            </a:r>
            <a:r>
              <a:rPr lang="en-ZA" sz="1400" dirty="0">
                <a:solidFill>
                  <a:schemeClr val="accent1">
                    <a:lumMod val="75000"/>
                  </a:schemeClr>
                </a:solidFill>
                <a:latin typeface="Open Sans"/>
                <a:ea typeface="Open Sans"/>
                <a:cs typeface="Open Sans"/>
                <a:sym typeface="Open Sans"/>
                <a:hlinkClick r:id="rId3"/>
              </a:rPr>
              <a:t>rasika.mathur30@gmail.com</a:t>
            </a:r>
            <a:endParaRPr lang="en-ZA" sz="1400" dirty="0">
              <a:solidFill>
                <a:schemeClr val="accent1">
                  <a:lumMod val="75000"/>
                </a:schemeClr>
              </a:solidFill>
            </a:endParaRPr>
          </a:p>
        </p:txBody>
      </p:sp>
      <p:sp>
        <p:nvSpPr>
          <p:cNvPr id="453" name="Google Shape;453;p67"/>
          <p:cNvSpPr txBox="1"/>
          <p:nvPr/>
        </p:nvSpPr>
        <p:spPr>
          <a:xfrm>
            <a:off x="919075" y="2461800"/>
            <a:ext cx="7136100" cy="609367"/>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1200" dirty="0">
                <a:solidFill>
                  <a:srgbClr val="5F6368"/>
                </a:solidFill>
                <a:latin typeface="Open Sans"/>
                <a:ea typeface="Open Sans"/>
                <a:cs typeface="Open Sans"/>
                <a:sym typeface="Open Sans"/>
              </a:rPr>
              <a:t>Thank you for your time reviewing my work on the Yummy Wheels app! If you’d like to</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see more or get in touch, my contact information is provided below</a:t>
            </a:r>
            <a:endParaRPr sz="1200" b="1" dirty="0">
              <a:solidFill>
                <a:srgbClr val="1967D2"/>
              </a:solidFill>
              <a:latin typeface="Open Sans"/>
              <a:ea typeface="Open Sans"/>
              <a:cs typeface="Open Sans"/>
              <a:sym typeface="Open Sans"/>
            </a:endParaRPr>
          </a:p>
        </p:txBody>
      </p:sp>
      <p:sp>
        <p:nvSpPr>
          <p:cNvPr id="454" name="Google Shape;454;p67"/>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7"/>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1"/>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Users don’t want to get disturbed during a movie or don’t want to stand in long que.</a:t>
            </a:r>
            <a:endParaRPr sz="1200" b="1" dirty="0">
              <a:solidFill>
                <a:srgbClr val="4285F4"/>
              </a:solidFill>
              <a:latin typeface="Open Sans"/>
              <a:ea typeface="Open Sans"/>
              <a:cs typeface="Open Sans"/>
              <a:sym typeface="Open Sans"/>
            </a:endParaRPr>
          </a:p>
        </p:txBody>
      </p:sp>
      <p:sp>
        <p:nvSpPr>
          <p:cNvPr id="173" name="Google Shape;17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4" name="Google Shape;174;p41"/>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1"/>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a:lnSpc>
                <a:spcPct val="150000"/>
              </a:lnSpc>
            </a:pPr>
            <a:r>
              <a:rPr lang="en-GB" sz="1200" dirty="0">
                <a:solidFill>
                  <a:srgbClr val="5F6368"/>
                </a:solidFill>
                <a:latin typeface="Open Sans"/>
                <a:ea typeface="Open Sans"/>
                <a:cs typeface="Open Sans"/>
                <a:sym typeface="Open Sans"/>
              </a:rPr>
              <a:t>The goal of the project is to allow the users to order food online just by using the app and get the order to their seats.</a:t>
            </a:r>
            <a:endParaRPr lang="en-GB" sz="1200" b="1" dirty="0">
              <a:solidFill>
                <a:srgbClr val="4285F4"/>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a:t>
            </a:r>
            <a:endParaRPr sz="1200" b="1" dirty="0">
              <a:solidFill>
                <a:srgbClr val="4285F4"/>
              </a:solidFill>
              <a:latin typeface="Open Sans"/>
              <a:ea typeface="Open Sans"/>
              <a:cs typeface="Open Sans"/>
              <a:sym typeface="Open Sans"/>
            </a:endParaRPr>
          </a:p>
        </p:txBody>
      </p:sp>
      <p:sp>
        <p:nvSpPr>
          <p:cNvPr id="176" name="Google Shape;176;p41"/>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1"/>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8" name="Google Shape;178;p41"/>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SemiBold"/>
              </a:rPr>
              <a:t>UX designer designing an app for Yummy wheels from conception to delivery</a:t>
            </a:r>
            <a:r>
              <a:rPr lang="en" sz="1200" dirty="0">
                <a:solidFill>
                  <a:srgbClr val="5F6368"/>
                </a:solidFill>
                <a:latin typeface="Open Sans"/>
                <a:ea typeface="Open Sans"/>
                <a:cs typeface="Open Sans"/>
                <a:sym typeface="Open Sans"/>
              </a:rPr>
              <a:t>. </a:t>
            </a:r>
            <a:endParaRPr sz="1200" dirty="0">
              <a:solidFill>
                <a:srgbClr val="5F6368"/>
              </a:solidFill>
              <a:latin typeface="Open Sans"/>
              <a:ea typeface="Open Sans"/>
              <a:cs typeface="Open Sans"/>
              <a:sym typeface="Open Sans"/>
            </a:endParaRPr>
          </a:p>
        </p:txBody>
      </p:sp>
      <p:sp>
        <p:nvSpPr>
          <p:cNvPr id="184" name="Google Shape;184;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5" name="Google Shape;185;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2"/>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GB"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 </a:t>
            </a:r>
            <a:endParaRPr lang="en-GB" sz="1200" b="1" dirty="0">
              <a:solidFill>
                <a:srgbClr val="4285F4"/>
              </a:solidFill>
              <a:latin typeface="Open Sans"/>
              <a:ea typeface="Open Sans"/>
              <a:cs typeface="Open Sans"/>
              <a:sym typeface="Open Sans"/>
            </a:endParaRPr>
          </a:p>
        </p:txBody>
      </p:sp>
      <p:sp>
        <p:nvSpPr>
          <p:cNvPr id="187" name="Google Shape;187;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2"/>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9" name="Google Shape;189;p42"/>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93"/>
        <p:cNvGrpSpPr/>
        <p:nvPr/>
      </p:nvGrpSpPr>
      <p:grpSpPr>
        <a:xfrm>
          <a:off x="0" y="0"/>
          <a:ext cx="0" cy="0"/>
          <a:chOff x="0" y="0"/>
          <a:chExt cx="0" cy="0"/>
        </a:xfrm>
      </p:grpSpPr>
      <p:sp>
        <p:nvSpPr>
          <p:cNvPr id="194" name="Google Shape;194;p43"/>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5" name="Google Shape;195;p43"/>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96" name="Google Shape;196;p43"/>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3" name="Google Shape;203;p44"/>
          <p:cNvSpPr txBox="1"/>
          <p:nvPr/>
        </p:nvSpPr>
        <p:spPr>
          <a:xfrm>
            <a:off x="919075" y="2461800"/>
            <a:ext cx="71361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GB" sz="1200" dirty="0">
                <a:solidFill>
                  <a:srgbClr val="5F6368"/>
                </a:solidFill>
                <a:latin typeface="Open Sans"/>
                <a:ea typeface="Open Sans"/>
                <a:cs typeface="Open Sans"/>
                <a:sym typeface="Open Sans"/>
              </a:rPr>
              <a:t>I conducted interviews and created empathy maps to understand the users I’m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designing for and their needs. A primary user group identified through research </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were parents who wants to enjoy the movie with family but gets disturbed with the child as the child Is hungry.</a:t>
            </a:r>
          </a:p>
          <a:p>
            <a:pPr marL="0" lvl="0" indent="0" algn="ctr" rtl="0">
              <a:lnSpc>
                <a:spcPct val="115000"/>
              </a:lnSpc>
              <a:spcBef>
                <a:spcPts val="0"/>
              </a:spcBef>
              <a:spcAft>
                <a:spcPts val="0"/>
              </a:spcAft>
              <a:buNone/>
            </a:pPr>
            <a:r>
              <a:rPr lang="en-GB" sz="1200" dirty="0">
                <a:solidFill>
                  <a:srgbClr val="5F6368"/>
                </a:solidFill>
                <a:latin typeface="Open Sans"/>
                <a:ea typeface="Open Sans"/>
                <a:cs typeface="Open Sans"/>
                <a:sym typeface="Open Sans"/>
              </a:rPr>
              <a:t>This user group confirmed that as they are too busy with work but love watching movies together but due to the child they are not able to watch the movie without disturbance.</a:t>
            </a:r>
            <a:endParaRPr lang="en-GB" sz="1200" b="1" dirty="0">
              <a:solidFill>
                <a:srgbClr val="1967D2"/>
              </a:solidFill>
              <a:latin typeface="Open Sans"/>
              <a:ea typeface="Open Sans"/>
              <a:cs typeface="Open Sans"/>
              <a:sym typeface="Open Sans"/>
            </a:endParaRPr>
          </a:p>
        </p:txBody>
      </p:sp>
      <p:sp>
        <p:nvSpPr>
          <p:cNvPr id="204" name="Google Shape;204;p44"/>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12" name="Google Shape;212;p45"/>
          <p:cNvSpPr txBox="1"/>
          <p:nvPr/>
        </p:nvSpPr>
        <p:spPr>
          <a:xfrm>
            <a:off x="441475" y="2522475"/>
            <a:ext cx="18726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GB" sz="1200" dirty="0">
                <a:solidFill>
                  <a:srgbClr val="5F6368"/>
                </a:solidFill>
                <a:latin typeface="Open Sans"/>
                <a:ea typeface="Open Sans"/>
                <a:cs typeface="Open Sans"/>
              </a:rPr>
              <a:t>As some users can’t wait in long queue they can easily order from this app and the food gets delivered in their place</a:t>
            </a:r>
            <a:r>
              <a:rPr lang="en-GB" sz="1200" dirty="0"/>
              <a:t>.</a:t>
            </a:r>
          </a:p>
        </p:txBody>
      </p:sp>
      <p:sp>
        <p:nvSpPr>
          <p:cNvPr id="213" name="Google Shape;213;p45"/>
          <p:cNvSpPr txBox="1"/>
          <p:nvPr/>
        </p:nvSpPr>
        <p:spPr>
          <a:xfrm>
            <a:off x="3514628" y="1916973"/>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ZA" dirty="0">
                <a:solidFill>
                  <a:srgbClr val="EA4335"/>
                </a:solidFill>
                <a:latin typeface="Open Sans SemiBold"/>
                <a:ea typeface="Open Sans SemiBold"/>
                <a:cs typeface="Open Sans SemiBold"/>
                <a:sym typeface="Open Sans SemiBold"/>
              </a:rPr>
              <a:t>Accessibility</a:t>
            </a:r>
            <a:endParaRPr lang="en-ZA" dirty="0">
              <a:solidFill>
                <a:srgbClr val="4285F4"/>
              </a:solidFill>
              <a:latin typeface="Open Sans SemiBold"/>
              <a:ea typeface="Open Sans SemiBold"/>
              <a:cs typeface="Open Sans SemiBold"/>
              <a:sym typeface="Open Sans SemiBold"/>
            </a:endParaRPr>
          </a:p>
        </p:txBody>
      </p:sp>
      <p:sp>
        <p:nvSpPr>
          <p:cNvPr id="214" name="Google Shape;214;p45"/>
          <p:cNvSpPr txBox="1"/>
          <p:nvPr/>
        </p:nvSpPr>
        <p:spPr>
          <a:xfrm>
            <a:off x="3527605" y="2522475"/>
            <a:ext cx="1872600" cy="1034099"/>
          </a:xfrm>
          <a:prstGeom prst="rect">
            <a:avLst/>
          </a:prstGeom>
          <a:noFill/>
          <a:ln>
            <a:noFill/>
          </a:ln>
        </p:spPr>
        <p:txBody>
          <a:bodyPr spcFirstLastPara="1" wrap="square" lIns="0" tIns="91425" rIns="91425" bIns="91425" anchor="t" anchorCtr="0">
            <a:spAutoFit/>
          </a:bodyPr>
          <a:lstStyle/>
          <a:p>
            <a:pPr algn="ctr">
              <a:lnSpc>
                <a:spcPct val="115000"/>
              </a:lnSpc>
            </a:pPr>
            <a:r>
              <a:rPr lang="en-GB" sz="1200" dirty="0">
                <a:solidFill>
                  <a:srgbClr val="5F6368"/>
                </a:solidFill>
                <a:latin typeface="Open Sans"/>
                <a:ea typeface="Open Sans"/>
                <a:cs typeface="Open Sans"/>
                <a:sym typeface="Open Sans"/>
              </a:rPr>
              <a:t>Previously There was no such technology available for theatre.</a:t>
            </a:r>
            <a:endParaRPr lang="en-GB" sz="1200" dirty="0"/>
          </a:p>
          <a:p>
            <a:pPr marL="0" lvl="0" indent="0" algn="ctr" rtl="0">
              <a:lnSpc>
                <a:spcPct val="115000"/>
              </a:lnSpc>
              <a:spcBef>
                <a:spcPts val="0"/>
              </a:spcBef>
              <a:spcAft>
                <a:spcPts val="0"/>
              </a:spcAft>
              <a:buNone/>
            </a:pPr>
            <a:endParaRPr sz="1200" dirty="0"/>
          </a:p>
        </p:txBody>
      </p:sp>
      <p:sp>
        <p:nvSpPr>
          <p:cNvPr id="215" name="Google Shape;215;p45"/>
          <p:cNvSpPr txBox="1"/>
          <p:nvPr/>
        </p:nvSpPr>
        <p:spPr>
          <a:xfrm>
            <a:off x="6672775" y="1895421"/>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Pain point</a:t>
            </a:r>
            <a:endParaRPr dirty="0">
              <a:solidFill>
                <a:srgbClr val="4285F4"/>
              </a:solidFill>
              <a:latin typeface="Open Sans SemiBold"/>
              <a:ea typeface="Open Sans SemiBold"/>
              <a:cs typeface="Open Sans SemiBold"/>
              <a:sym typeface="Open Sans SemiBold"/>
            </a:endParaRPr>
          </a:p>
        </p:txBody>
      </p:sp>
      <p:sp>
        <p:nvSpPr>
          <p:cNvPr id="216" name="Google Shape;216;p45"/>
          <p:cNvSpPr txBox="1"/>
          <p:nvPr/>
        </p:nvSpPr>
        <p:spPr>
          <a:xfrm>
            <a:off x="6613735" y="2432343"/>
            <a:ext cx="18726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GB" sz="1200" dirty="0">
                <a:solidFill>
                  <a:srgbClr val="5F6368"/>
                </a:solidFill>
                <a:latin typeface="Open Sans"/>
                <a:ea typeface="Open Sans"/>
                <a:cs typeface="Open Sans"/>
                <a:sym typeface="Open Sans"/>
              </a:rPr>
              <a:t>Text-heavy menus in apps are often difficult to read and order from</a:t>
            </a:r>
            <a:endParaRPr sz="1200" dirty="0"/>
          </a:p>
        </p:txBody>
      </p:sp>
      <p:sp>
        <p:nvSpPr>
          <p:cNvPr id="219" name="Google Shape;219;p45"/>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0" name="Google Shape;220;p45"/>
          <p:cNvSpPr/>
          <p:nvPr/>
        </p:nvSpPr>
        <p:spPr>
          <a:xfrm>
            <a:off x="4156172" y="1382121"/>
            <a:ext cx="589512"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1" name="Google Shape;221;p45"/>
          <p:cNvSpPr/>
          <p:nvPr/>
        </p:nvSpPr>
        <p:spPr>
          <a:xfrm>
            <a:off x="729338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5" name="TextBox 4">
            <a:extLst>
              <a:ext uri="{FF2B5EF4-FFF2-40B4-BE49-F238E27FC236}">
                <a16:creationId xmlns:a16="http://schemas.microsoft.com/office/drawing/2014/main" id="{CC4248D1-A0FC-0EBC-8F59-200C1F1C62A3}"/>
              </a:ext>
            </a:extLst>
          </p:cNvPr>
          <p:cNvSpPr txBox="1"/>
          <p:nvPr/>
        </p:nvSpPr>
        <p:spPr>
          <a:xfrm>
            <a:off x="-908225" y="1926540"/>
            <a:ext cx="4572000" cy="381066"/>
          </a:xfrm>
          <a:prstGeom prst="rect">
            <a:avLst/>
          </a:prstGeom>
          <a:noFill/>
        </p:spPr>
        <p:txBody>
          <a:bodyPr wrap="square">
            <a:spAutoFit/>
          </a:bodyPr>
          <a:lstStyle/>
          <a:p>
            <a:pPr marL="0" lvl="0" indent="0" algn="ctr" rtl="0">
              <a:lnSpc>
                <a:spcPct val="150000"/>
              </a:lnSpc>
              <a:spcBef>
                <a:spcPts val="0"/>
              </a:spcBef>
              <a:spcAft>
                <a:spcPts val="0"/>
              </a:spcAft>
              <a:buNone/>
            </a:pPr>
            <a:r>
              <a:rPr lang="en-ZA" dirty="0">
                <a:solidFill>
                  <a:srgbClr val="EA4335"/>
                </a:solidFill>
                <a:latin typeface="Open Sans SemiBold"/>
                <a:ea typeface="Open Sans SemiBold"/>
                <a:cs typeface="Open Sans SemiBold"/>
                <a:sym typeface="Open Sans SemiBold"/>
              </a:rPr>
              <a:t>Age</a:t>
            </a:r>
            <a:endParaRPr lang="en-ZA" dirty="0">
              <a:solidFill>
                <a:srgbClr val="4285F4"/>
              </a:solidFill>
              <a:latin typeface="Open Sans SemiBold"/>
              <a:ea typeface="Open Sans SemiBold"/>
              <a:cs typeface="Open Sans SemiBold"/>
              <a:sym typeface="Open Sans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6"/>
          <p:cNvSpPr txBox="1"/>
          <p:nvPr/>
        </p:nvSpPr>
        <p:spPr>
          <a:xfrm>
            <a:off x="190174" y="109822"/>
            <a:ext cx="2492066"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Manan</a:t>
            </a:r>
            <a:endParaRPr sz="2400" b="1" dirty="0">
              <a:solidFill>
                <a:srgbClr val="5F6368"/>
              </a:solidFill>
              <a:latin typeface="Open Sans"/>
              <a:ea typeface="Open Sans"/>
              <a:cs typeface="Open Sans"/>
              <a:sym typeface="Open Sans"/>
            </a:endParaRPr>
          </a:p>
        </p:txBody>
      </p:sp>
      <p:sp>
        <p:nvSpPr>
          <p:cNvPr id="229" name="Google Shape;229;p46"/>
          <p:cNvSpPr txBox="1"/>
          <p:nvPr/>
        </p:nvSpPr>
        <p:spPr>
          <a:xfrm>
            <a:off x="175551" y="663922"/>
            <a:ext cx="3311360" cy="4708951"/>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Manan is a busy working adult who likes watching movies with his family but as his child is small and disturbs him while watching movie.Since Manan dosen’t like going to the theater due to this reason. As he was introduced with the app he was happy that his child will now not disturb him whenever he is hungry Manan orders snacks online and and enjoys the movie without getting up from his seat.</a:t>
            </a:r>
          </a:p>
          <a:p>
            <a:pPr marL="0" lvl="0" indent="0" algn="l" rtl="0">
              <a:lnSpc>
                <a:spcPct val="150000"/>
              </a:lnSpc>
              <a:spcBef>
                <a:spcPts val="0"/>
              </a:spcBef>
              <a:spcAft>
                <a:spcPts val="0"/>
              </a:spcAft>
              <a:buNone/>
            </a:pPr>
            <a:endParaRPr dirty="0"/>
          </a:p>
        </p:txBody>
      </p:sp>
      <p:pic>
        <p:nvPicPr>
          <p:cNvPr id="1026" name="Picture 2" descr="Handsome man suit Stock Photos, Royalty Free Handsome man suit Images |  Depositphotos">
            <a:extLst>
              <a:ext uri="{FF2B5EF4-FFF2-40B4-BE49-F238E27FC236}">
                <a16:creationId xmlns:a16="http://schemas.microsoft.com/office/drawing/2014/main" id="{5B7756CA-9DBD-D202-A0DC-7E1C1C00A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814" y="873558"/>
            <a:ext cx="1468112" cy="13457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28C9E4-E768-5692-F9BF-79CB7D608B8E}"/>
              </a:ext>
            </a:extLst>
          </p:cNvPr>
          <p:cNvSpPr txBox="1"/>
          <p:nvPr/>
        </p:nvSpPr>
        <p:spPr>
          <a:xfrm>
            <a:off x="3295650" y="2339400"/>
            <a:ext cx="1276350" cy="1169551"/>
          </a:xfrm>
          <a:prstGeom prst="rect">
            <a:avLst/>
          </a:prstGeom>
          <a:noFill/>
        </p:spPr>
        <p:txBody>
          <a:bodyPr wrap="square">
            <a:spAutoFit/>
          </a:bodyPr>
          <a:lstStyle/>
          <a:p>
            <a:pPr marL="0" marR="0" lvl="0" indent="0" algn="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Google Sans"/>
                <a:ea typeface="Google Sans"/>
                <a:cs typeface="Google Sans"/>
                <a:sym typeface="Google Sans"/>
              </a:rPr>
              <a:t>Age: </a:t>
            </a:r>
          </a:p>
          <a:p>
            <a:pPr marL="0" marR="0" lvl="0" indent="0" algn="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Google Sans"/>
                <a:ea typeface="Google Sans"/>
                <a:cs typeface="Google Sans"/>
                <a:sym typeface="Google Sans"/>
              </a:rPr>
              <a:t>Education: </a:t>
            </a:r>
          </a:p>
          <a:p>
            <a:pPr marL="0" marR="0" lvl="0" indent="0" algn="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Google Sans"/>
                <a:ea typeface="Google Sans"/>
                <a:cs typeface="Google Sans"/>
                <a:sym typeface="Google Sans"/>
              </a:rPr>
              <a:t>Hometown: </a:t>
            </a:r>
          </a:p>
          <a:p>
            <a:pPr marL="0" marR="0" lvl="0" indent="0" algn="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Google Sans"/>
                <a:ea typeface="Google Sans"/>
                <a:cs typeface="Google Sans"/>
                <a:sym typeface="Google Sans"/>
              </a:rPr>
              <a:t>Family: </a:t>
            </a:r>
          </a:p>
          <a:p>
            <a:pPr marL="0" marR="0" lvl="0" indent="0" algn="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Google Sans"/>
                <a:ea typeface="Google Sans"/>
                <a:cs typeface="Google Sans"/>
                <a:sym typeface="Google Sans"/>
              </a:rPr>
              <a:t>Occupation:</a:t>
            </a:r>
          </a:p>
        </p:txBody>
      </p:sp>
      <p:sp>
        <p:nvSpPr>
          <p:cNvPr id="5" name="Google Shape;57;p13">
            <a:extLst>
              <a:ext uri="{FF2B5EF4-FFF2-40B4-BE49-F238E27FC236}">
                <a16:creationId xmlns:a16="http://schemas.microsoft.com/office/drawing/2014/main" id="{902C2003-BDA4-41E4-E895-74BD81C05F97}"/>
              </a:ext>
            </a:extLst>
          </p:cNvPr>
          <p:cNvSpPr txBox="1"/>
          <p:nvPr/>
        </p:nvSpPr>
        <p:spPr>
          <a:xfrm>
            <a:off x="4420298" y="2272725"/>
            <a:ext cx="1389255" cy="13583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Graduated</a:t>
            </a:r>
          </a:p>
          <a:p>
            <a:pPr marL="0" marR="0" lvl="0" indent="0" algn="l" rtl="0">
              <a:lnSpc>
                <a:spcPct val="100000"/>
              </a:lnSpc>
              <a:spcBef>
                <a:spcPts val="0"/>
              </a:spcBef>
              <a:spcAft>
                <a:spcPts val="0"/>
              </a:spcAft>
              <a:buClr>
                <a:schemeClr val="dk1"/>
              </a:buClr>
              <a:buSzPts val="1100"/>
              <a:buFont typeface="Arial"/>
              <a:buNone/>
            </a:pPr>
            <a:r>
              <a:rPr lang="en-ZA" dirty="0">
                <a:solidFill>
                  <a:schemeClr val="dk1"/>
                </a:solidFill>
                <a:latin typeface="Google Sans"/>
                <a:ea typeface="Google Sans"/>
                <a:cs typeface="Google Sans"/>
                <a:sym typeface="Google Sans"/>
              </a:rPr>
              <a:t>Hyderabad</a:t>
            </a: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Married</a:t>
            </a: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Works at </a:t>
            </a:r>
            <a:r>
              <a:rPr lang="en-ZA" dirty="0">
                <a:solidFill>
                  <a:schemeClr val="dk1"/>
                </a:solidFill>
                <a:latin typeface="Google Sans"/>
                <a:ea typeface="Google Sans"/>
                <a:cs typeface="Google Sans"/>
                <a:sym typeface="Google Sans"/>
              </a:rPr>
              <a:t>Wipro</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7" name="TextBox 6">
            <a:extLst>
              <a:ext uri="{FF2B5EF4-FFF2-40B4-BE49-F238E27FC236}">
                <a16:creationId xmlns:a16="http://schemas.microsoft.com/office/drawing/2014/main" id="{833F9144-70FC-326B-9470-842DA6A46CF9}"/>
              </a:ext>
            </a:extLst>
          </p:cNvPr>
          <p:cNvSpPr txBox="1"/>
          <p:nvPr/>
        </p:nvSpPr>
        <p:spPr>
          <a:xfrm>
            <a:off x="5529201" y="1031717"/>
            <a:ext cx="1468113" cy="138499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900"/>
              <a:buFont typeface="Arial"/>
              <a:buNone/>
            </a:pPr>
            <a:r>
              <a:rPr lang="en" sz="1200" b="1" i="0" u="none" strike="noStrike" cap="none" dirty="0">
                <a:solidFill>
                  <a:srgbClr val="196702"/>
                </a:solidFill>
                <a:latin typeface="Google Sans"/>
                <a:ea typeface="Google Sans"/>
                <a:cs typeface="Google Sans"/>
                <a:sym typeface="Google Sans"/>
              </a:rPr>
              <a:t>Goals</a:t>
            </a:r>
            <a:r>
              <a:rPr lang="en" sz="1200" i="0" u="none" strike="noStrike" cap="none" dirty="0">
                <a:solidFill>
                  <a:srgbClr val="000000"/>
                </a:solidFill>
                <a:latin typeface="Google Sans"/>
                <a:ea typeface="Google Sans"/>
                <a:cs typeface="Google Sans"/>
                <a:sym typeface="Google Sans"/>
              </a:rPr>
              <a:t> </a:t>
            </a:r>
          </a:p>
          <a:p>
            <a:pPr marL="285750" marR="0" lvl="0" indent="-285750" algn="l" rtl="0">
              <a:lnSpc>
                <a:spcPct val="100000"/>
              </a:lnSpc>
              <a:spcBef>
                <a:spcPts val="0"/>
              </a:spcBef>
              <a:spcAft>
                <a:spcPts val="0"/>
              </a:spcAft>
              <a:buClr>
                <a:srgbClr val="000000"/>
              </a:buClr>
              <a:buSzPts val="1900"/>
              <a:buFont typeface="Arial" panose="020B0604020202020204" pitchFamily="34" charset="0"/>
              <a:buChar char="•"/>
            </a:pPr>
            <a:r>
              <a:rPr lang="en" sz="1200" dirty="0">
                <a:latin typeface="Google Sans"/>
                <a:ea typeface="Google Sans"/>
                <a:cs typeface="Google Sans"/>
                <a:sym typeface="Google Sans"/>
              </a:rPr>
              <a:t>To make users happy with the product.</a:t>
            </a:r>
          </a:p>
          <a:p>
            <a:pPr marL="285750" marR="0" lvl="0" indent="-285750" algn="l" rtl="0">
              <a:lnSpc>
                <a:spcPct val="100000"/>
              </a:lnSpc>
              <a:spcBef>
                <a:spcPts val="0"/>
              </a:spcBef>
              <a:spcAft>
                <a:spcPts val="0"/>
              </a:spcAft>
              <a:buClr>
                <a:srgbClr val="000000"/>
              </a:buClr>
              <a:buSzPts val="1900"/>
              <a:buFont typeface="Arial" panose="020B0604020202020204" pitchFamily="34" charset="0"/>
              <a:buChar char="•"/>
            </a:pPr>
            <a:r>
              <a:rPr lang="en-US" sz="1200" i="0" u="none" strike="noStrike" cap="none" dirty="0">
                <a:solidFill>
                  <a:srgbClr val="000000"/>
                </a:solidFill>
                <a:latin typeface="Google Sans"/>
                <a:ea typeface="Google Sans"/>
                <a:cs typeface="Google Sans"/>
                <a:sym typeface="Google Sans"/>
              </a:rPr>
              <a:t>To give them comfort and easy delivery.</a:t>
            </a:r>
            <a:r>
              <a:rPr lang="en" sz="1200" i="0" u="none" strike="noStrike" cap="none" dirty="0">
                <a:solidFill>
                  <a:srgbClr val="000000"/>
                </a:solidFill>
                <a:latin typeface="Google Sans"/>
                <a:ea typeface="Google Sans"/>
                <a:cs typeface="Google Sans"/>
                <a:sym typeface="Google Sans"/>
              </a:rPr>
              <a:t>.</a:t>
            </a:r>
          </a:p>
        </p:txBody>
      </p:sp>
      <p:sp>
        <p:nvSpPr>
          <p:cNvPr id="8" name="Google Shape;58;p13">
            <a:extLst>
              <a:ext uri="{FF2B5EF4-FFF2-40B4-BE49-F238E27FC236}">
                <a16:creationId xmlns:a16="http://schemas.microsoft.com/office/drawing/2014/main" id="{788F962B-30E1-E134-F834-685C0B382B5B}"/>
              </a:ext>
            </a:extLst>
          </p:cNvPr>
          <p:cNvSpPr txBox="1"/>
          <p:nvPr/>
        </p:nvSpPr>
        <p:spPr>
          <a:xfrm>
            <a:off x="4567372" y="-92268"/>
            <a:ext cx="4116646" cy="8643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600" b="1" i="1" u="none" strike="noStrike" cap="none" dirty="0">
                <a:solidFill>
                  <a:srgbClr val="000000"/>
                </a:solidFill>
                <a:latin typeface="Google Sans"/>
                <a:ea typeface="Google Sans"/>
                <a:cs typeface="Google Sans"/>
                <a:sym typeface="Google Sans"/>
              </a:rPr>
              <a:t>“</a:t>
            </a:r>
            <a:r>
              <a:rPr lang="en-ZA" sz="1600" b="1" i="1" u="none" strike="noStrike" cap="none" dirty="0">
                <a:solidFill>
                  <a:srgbClr val="000000"/>
                </a:solidFill>
                <a:latin typeface="Google Sans"/>
                <a:ea typeface="Google Sans"/>
                <a:cs typeface="Google Sans"/>
                <a:sym typeface="Google Sans"/>
              </a:rPr>
              <a:t>I’m busy during weekdays but love watching movies on weekends</a:t>
            </a:r>
            <a:r>
              <a:rPr lang="en" sz="1600" b="1" i="1" u="none" strike="noStrike" cap="none" dirty="0">
                <a:solidFill>
                  <a:srgbClr val="000000"/>
                </a:solidFill>
                <a:latin typeface="Google Sans"/>
                <a:ea typeface="Google Sans"/>
                <a:cs typeface="Google Sans"/>
                <a:sym typeface="Google Sans"/>
              </a:rPr>
              <a:t>” </a:t>
            </a:r>
            <a:endParaRPr sz="1600" b="1" i="1" u="none" strike="noStrike" cap="none" dirty="0">
              <a:solidFill>
                <a:srgbClr val="000000"/>
              </a:solidFill>
              <a:latin typeface="Google Sans"/>
              <a:ea typeface="Google Sans"/>
              <a:cs typeface="Google Sans"/>
              <a:sym typeface="Google Sans"/>
            </a:endParaRPr>
          </a:p>
        </p:txBody>
      </p:sp>
      <p:sp>
        <p:nvSpPr>
          <p:cNvPr id="9" name="Google Shape;60;p13">
            <a:extLst>
              <a:ext uri="{FF2B5EF4-FFF2-40B4-BE49-F238E27FC236}">
                <a16:creationId xmlns:a16="http://schemas.microsoft.com/office/drawing/2014/main" id="{D7099AB1-E72A-9E39-22C4-0A4C1C89644D}"/>
              </a:ext>
            </a:extLst>
          </p:cNvPr>
          <p:cNvSpPr txBox="1"/>
          <p:nvPr/>
        </p:nvSpPr>
        <p:spPr>
          <a:xfrm>
            <a:off x="6997314" y="1025748"/>
            <a:ext cx="1695618" cy="23270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ZA" sz="1200" i="0" u="none" strike="noStrike" cap="none" dirty="0">
                <a:solidFill>
                  <a:srgbClr val="000000"/>
                </a:solidFill>
                <a:latin typeface="Google Sans"/>
                <a:ea typeface="Google Sans"/>
                <a:cs typeface="Google Sans"/>
                <a:sym typeface="Google Sans"/>
              </a:rPr>
              <a:t>The children don’t allow to watch movie as they are not interested and cannot leave them alone.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ZA" sz="1200" dirty="0">
                <a:latin typeface="Google Sans"/>
                <a:ea typeface="Google Sans"/>
                <a:cs typeface="Google Sans"/>
                <a:sym typeface="Google Sans"/>
              </a:rPr>
              <a:t>Ordering may take some time</a:t>
            </a:r>
            <a:r>
              <a:rPr lang="en-ZA" dirty="0">
                <a:latin typeface="Google Sans"/>
                <a:ea typeface="Google Sans"/>
                <a:cs typeface="Google Sans"/>
                <a:sym typeface="Google Sans"/>
              </a:rPr>
              <a:t>.</a:t>
            </a:r>
            <a:endParaRPr sz="1400" i="0" u="none" strike="noStrike" cap="none" dirty="0">
              <a:solidFill>
                <a:srgbClr val="000000"/>
              </a:solidFill>
              <a:latin typeface="Google Sans"/>
              <a:ea typeface="Google Sans"/>
              <a:cs typeface="Google Sans"/>
              <a:sym typeface="Google Sans"/>
            </a:endParaRPr>
          </a:p>
        </p:txBody>
      </p:sp>
      <p:sp>
        <p:nvSpPr>
          <p:cNvPr id="11" name="TextBox 10">
            <a:extLst>
              <a:ext uri="{FF2B5EF4-FFF2-40B4-BE49-F238E27FC236}">
                <a16:creationId xmlns:a16="http://schemas.microsoft.com/office/drawing/2014/main" id="{5B957A27-DB5B-62C2-D495-099DED3040AB}"/>
              </a:ext>
            </a:extLst>
          </p:cNvPr>
          <p:cNvSpPr txBox="1"/>
          <p:nvPr/>
        </p:nvSpPr>
        <p:spPr>
          <a:xfrm>
            <a:off x="3933825" y="3697785"/>
            <a:ext cx="4572000" cy="138499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GB" dirty="0">
                <a:latin typeface="Google Sans"/>
                <a:ea typeface="Google Sans"/>
                <a:cs typeface="Google Sans"/>
                <a:sym typeface="Google Sans"/>
              </a:rPr>
              <a:t>Manan is a busy working parent who likes watching movies, but cannot go as his child does not allow him to watch movies and keeps on disturbing him. Manan found an app which delivers food in theatre. Now Manan is happy as he can watch movie without even getting up from his seat and the food will be delivered on time.</a:t>
            </a:r>
            <a:endParaRPr lang="en-GB" sz="1400" i="0" u="none" strike="noStrike" cap="none" dirty="0">
              <a:solidFill>
                <a:srgbClr val="000000"/>
              </a:solidFill>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37" name="Google Shape;237;p47"/>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a:lnSpc>
                <a:spcPct val="150000"/>
              </a:lnSpc>
              <a:buClr>
                <a:schemeClr val="dk1"/>
              </a:buClr>
              <a:buSzPts val="1100"/>
            </a:pPr>
            <a:r>
              <a:rPr lang="en-GB" dirty="0">
                <a:solidFill>
                  <a:srgbClr val="5F6368"/>
                </a:solidFill>
                <a:latin typeface="Open Sans"/>
                <a:ea typeface="Open Sans"/>
                <a:cs typeface="Open Sans"/>
                <a:sym typeface="Open Sans"/>
              </a:rPr>
              <a:t>Mapping Manan’s user journey revealed how helpful it would be for </a:t>
            </a:r>
            <a:br>
              <a:rPr lang="en-GB" dirty="0">
                <a:solidFill>
                  <a:srgbClr val="5F6368"/>
                </a:solidFill>
                <a:latin typeface="Open Sans"/>
                <a:ea typeface="Open Sans"/>
                <a:cs typeface="Open Sans"/>
                <a:sym typeface="Open Sans"/>
              </a:rPr>
            </a:br>
            <a:r>
              <a:rPr lang="en-GB" dirty="0">
                <a:solidFill>
                  <a:srgbClr val="5F6368"/>
                </a:solidFill>
                <a:latin typeface="Open Sans"/>
                <a:ea typeface="Open Sans"/>
                <a:cs typeface="Open Sans"/>
                <a:sym typeface="Open Sans"/>
              </a:rPr>
              <a:t>users to have access to a dedicated Yummy Wheels app.</a:t>
            </a:r>
            <a:endParaRPr lang="en-GB" dirty="0"/>
          </a:p>
        </p:txBody>
      </p:sp>
      <p:sp>
        <p:nvSpPr>
          <p:cNvPr id="2" name="TextBox 1">
            <a:extLst>
              <a:ext uri="{FF2B5EF4-FFF2-40B4-BE49-F238E27FC236}">
                <a16:creationId xmlns:a16="http://schemas.microsoft.com/office/drawing/2014/main" id="{A91274B9-2DA5-A227-8DE0-AC1BD9B8722F}"/>
              </a:ext>
            </a:extLst>
          </p:cNvPr>
          <p:cNvSpPr txBox="1"/>
          <p:nvPr/>
        </p:nvSpPr>
        <p:spPr>
          <a:xfrm>
            <a:off x="4265842" y="-27970"/>
            <a:ext cx="2839808" cy="553998"/>
          </a:xfrm>
          <a:prstGeom prst="rect">
            <a:avLst/>
          </a:prstGeom>
          <a:noFill/>
        </p:spPr>
        <p:txBody>
          <a:bodyPr wrap="square">
            <a:spAutoFit/>
          </a:bodyPr>
          <a:lstStyle/>
          <a:p>
            <a:r>
              <a:rPr lang="en-ZA" sz="1600" b="1" i="1" u="none" strike="noStrike" cap="none" dirty="0">
                <a:solidFill>
                  <a:srgbClr val="000000"/>
                </a:solidFill>
                <a:latin typeface="Google Sans"/>
                <a:ea typeface="Google Sans"/>
                <a:cs typeface="Google Sans"/>
                <a:sym typeface="Google Sans"/>
              </a:rPr>
              <a:t>Persona</a:t>
            </a:r>
            <a:r>
              <a:rPr lang="en-ZA" sz="1400" b="1" i="1" u="none" strike="noStrike" cap="none" dirty="0">
                <a:solidFill>
                  <a:srgbClr val="000000"/>
                </a:solidFill>
                <a:latin typeface="Google Sans"/>
                <a:ea typeface="Google Sans"/>
                <a:cs typeface="Google Sans"/>
                <a:sym typeface="Google Sans"/>
              </a:rPr>
              <a:t> : </a:t>
            </a:r>
            <a:r>
              <a:rPr lang="en-ZA" dirty="0">
                <a:solidFill>
                  <a:srgbClr val="5F6368"/>
                </a:solidFill>
                <a:latin typeface="Open Sans"/>
                <a:ea typeface="Open Sans"/>
                <a:cs typeface="Open Sans"/>
                <a:sym typeface="Google Sans"/>
              </a:rPr>
              <a:t>Manan</a:t>
            </a:r>
          </a:p>
          <a:p>
            <a:r>
              <a:rPr lang="en-ZA" dirty="0">
                <a:solidFill>
                  <a:srgbClr val="5F6368"/>
                </a:solidFill>
                <a:latin typeface="Open Sans"/>
                <a:ea typeface="Open Sans"/>
                <a:cs typeface="Open Sans"/>
                <a:sym typeface="Google Sans"/>
              </a:rPr>
              <a:t>An easy and quick way to order.</a:t>
            </a:r>
            <a:endParaRPr lang="en-ZA" dirty="0">
              <a:solidFill>
                <a:srgbClr val="5F6368"/>
              </a:solidFill>
              <a:latin typeface="Open Sans"/>
              <a:ea typeface="Open Sans"/>
              <a:cs typeface="Open Sans"/>
            </a:endParaRPr>
          </a:p>
        </p:txBody>
      </p:sp>
      <p:pic>
        <p:nvPicPr>
          <p:cNvPr id="6" name="Picture 5" descr="Table&#10;&#10;Description automatically generated">
            <a:extLst>
              <a:ext uri="{FF2B5EF4-FFF2-40B4-BE49-F238E27FC236}">
                <a16:creationId xmlns:a16="http://schemas.microsoft.com/office/drawing/2014/main" id="{59CA2073-1FE4-C01C-5B71-3BF364B9F8E5}"/>
              </a:ext>
            </a:extLst>
          </p:cNvPr>
          <p:cNvPicPr>
            <a:picLocks noChangeAspect="1"/>
          </p:cNvPicPr>
          <p:nvPr/>
        </p:nvPicPr>
        <p:blipFill>
          <a:blip r:embed="rId3"/>
          <a:stretch>
            <a:fillRect/>
          </a:stretch>
        </p:blipFill>
        <p:spPr>
          <a:xfrm>
            <a:off x="2628900" y="0"/>
            <a:ext cx="6515100"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On-screen Show (16:9)</PresentationFormat>
  <Paragraphs>163</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Google Sans</vt:lpstr>
      <vt:lpstr>Arial</vt:lpstr>
      <vt:lpstr>Open Sans</vt:lpstr>
      <vt:lpstr>Google Sans Medium</vt:lpstr>
      <vt:lpstr>Open Sans SemiBold</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BT Sey</cp:lastModifiedBy>
  <cp:revision>1</cp:revision>
  <dcterms:modified xsi:type="dcterms:W3CDTF">2022-08-22T08:53:14Z</dcterms:modified>
</cp:coreProperties>
</file>