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Google Sans Medium"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SemiBold" panose="020B07060308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AE866-CC73-4E70-8719-16E6CC966F97}" v="34" dt="2022-09-08T10:27:58.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T Sey" userId="9603260e3c723533" providerId="LiveId" clId="{087AE866-CC73-4E70-8719-16E6CC966F97}"/>
    <pc:docChg chg="undo custSel modSld">
      <pc:chgData name="BT Sey" userId="9603260e3c723533" providerId="LiveId" clId="{087AE866-CC73-4E70-8719-16E6CC966F97}" dt="2022-09-08T10:28:06.602" v="5235" actId="1076"/>
      <pc:docMkLst>
        <pc:docMk/>
      </pc:docMkLst>
      <pc:sldChg chg="modSp mod">
        <pc:chgData name="BT Sey" userId="9603260e3c723533" providerId="LiveId" clId="{087AE866-CC73-4E70-8719-16E6CC966F97}" dt="2022-09-07T14:21:10.169" v="70" actId="20577"/>
        <pc:sldMkLst>
          <pc:docMk/>
          <pc:sldMk cId="0" sldId="256"/>
        </pc:sldMkLst>
        <pc:spChg chg="mod">
          <ac:chgData name="BT Sey" userId="9603260e3c723533" providerId="LiveId" clId="{087AE866-CC73-4E70-8719-16E6CC966F97}" dt="2022-09-07T14:20:59.267" v="49" actId="1076"/>
          <ac:spMkLst>
            <pc:docMk/>
            <pc:sldMk cId="0" sldId="256"/>
            <ac:spMk id="152" creationId="{00000000-0000-0000-0000-000000000000}"/>
          </ac:spMkLst>
        </pc:spChg>
        <pc:spChg chg="mod">
          <ac:chgData name="BT Sey" userId="9603260e3c723533" providerId="LiveId" clId="{087AE866-CC73-4E70-8719-16E6CC966F97}" dt="2022-09-07T14:21:10.169" v="70" actId="20577"/>
          <ac:spMkLst>
            <pc:docMk/>
            <pc:sldMk cId="0" sldId="256"/>
            <ac:spMk id="153" creationId="{00000000-0000-0000-0000-000000000000}"/>
          </ac:spMkLst>
        </pc:spChg>
      </pc:sldChg>
      <pc:sldChg chg="addSp delSp modSp mod">
        <pc:chgData name="BT Sey" userId="9603260e3c723533" providerId="LiveId" clId="{087AE866-CC73-4E70-8719-16E6CC966F97}" dt="2022-09-07T14:37:54.338" v="383" actId="1076"/>
        <pc:sldMkLst>
          <pc:docMk/>
          <pc:sldMk cId="0" sldId="257"/>
        </pc:sldMkLst>
        <pc:spChg chg="mod">
          <ac:chgData name="BT Sey" userId="9603260e3c723533" providerId="LiveId" clId="{087AE866-CC73-4E70-8719-16E6CC966F97}" dt="2022-09-07T14:27:57.352" v="258" actId="1076"/>
          <ac:spMkLst>
            <pc:docMk/>
            <pc:sldMk cId="0" sldId="257"/>
            <ac:spMk id="159" creationId="{00000000-0000-0000-0000-000000000000}"/>
          </ac:spMkLst>
        </pc:spChg>
        <pc:spChg chg="mod">
          <ac:chgData name="BT Sey" userId="9603260e3c723533" providerId="LiveId" clId="{087AE866-CC73-4E70-8719-16E6CC966F97}" dt="2022-09-07T14:28:36.586" v="318" actId="20577"/>
          <ac:spMkLst>
            <pc:docMk/>
            <pc:sldMk cId="0" sldId="257"/>
            <ac:spMk id="162" creationId="{00000000-0000-0000-0000-000000000000}"/>
          </ac:spMkLst>
        </pc:spChg>
        <pc:spChg chg="mod">
          <ac:chgData name="BT Sey" userId="9603260e3c723533" providerId="LiveId" clId="{087AE866-CC73-4E70-8719-16E6CC966F97}" dt="2022-09-07T14:25:18.594" v="84" actId="1076"/>
          <ac:spMkLst>
            <pc:docMk/>
            <pc:sldMk cId="0" sldId="257"/>
            <ac:spMk id="163" creationId="{00000000-0000-0000-0000-000000000000}"/>
          </ac:spMkLst>
        </pc:spChg>
        <pc:spChg chg="mod">
          <ac:chgData name="BT Sey" userId="9603260e3c723533" providerId="LiveId" clId="{087AE866-CC73-4E70-8719-16E6CC966F97}" dt="2022-09-07T14:25:13.901" v="83" actId="1076"/>
          <ac:spMkLst>
            <pc:docMk/>
            <pc:sldMk cId="0" sldId="257"/>
            <ac:spMk id="164" creationId="{00000000-0000-0000-0000-000000000000}"/>
          </ac:spMkLst>
        </pc:spChg>
        <pc:spChg chg="del">
          <ac:chgData name="BT Sey" userId="9603260e3c723533" providerId="LiveId" clId="{087AE866-CC73-4E70-8719-16E6CC966F97}" dt="2022-09-07T14:32:04.515" v="320" actId="478"/>
          <ac:spMkLst>
            <pc:docMk/>
            <pc:sldMk cId="0" sldId="257"/>
            <ac:spMk id="166" creationId="{00000000-0000-0000-0000-000000000000}"/>
          </ac:spMkLst>
        </pc:spChg>
        <pc:spChg chg="del">
          <ac:chgData name="BT Sey" userId="9603260e3c723533" providerId="LiveId" clId="{087AE866-CC73-4E70-8719-16E6CC966F97}" dt="2022-09-07T14:32:03.687" v="319" actId="478"/>
          <ac:spMkLst>
            <pc:docMk/>
            <pc:sldMk cId="0" sldId="257"/>
            <ac:spMk id="167" creationId="{00000000-0000-0000-0000-000000000000}"/>
          </ac:spMkLst>
        </pc:spChg>
        <pc:picChg chg="add mod">
          <ac:chgData name="BT Sey" userId="9603260e3c723533" providerId="LiveId" clId="{087AE866-CC73-4E70-8719-16E6CC966F97}" dt="2022-09-07T14:37:09.332" v="355" actId="1035"/>
          <ac:picMkLst>
            <pc:docMk/>
            <pc:sldMk cId="0" sldId="257"/>
            <ac:picMk id="3" creationId="{953DBBA6-72F7-A29E-4164-29C1D1B0D0DA}"/>
          </ac:picMkLst>
        </pc:picChg>
        <pc:picChg chg="add mod">
          <ac:chgData name="BT Sey" userId="9603260e3c723533" providerId="LiveId" clId="{087AE866-CC73-4E70-8719-16E6CC966F97}" dt="2022-09-07T14:37:13.990" v="369" actId="1036"/>
          <ac:picMkLst>
            <pc:docMk/>
            <pc:sldMk cId="0" sldId="257"/>
            <ac:picMk id="5" creationId="{C9F1051B-AA77-1C8F-4C98-907C29596719}"/>
          </ac:picMkLst>
        </pc:picChg>
        <pc:picChg chg="add mod">
          <ac:chgData name="BT Sey" userId="9603260e3c723533" providerId="LiveId" clId="{087AE866-CC73-4E70-8719-16E6CC966F97}" dt="2022-09-07T14:37:54.338" v="383" actId="1076"/>
          <ac:picMkLst>
            <pc:docMk/>
            <pc:sldMk cId="0" sldId="257"/>
            <ac:picMk id="7" creationId="{4631482F-B54B-F61C-23D4-A666B3B868B5}"/>
          </ac:picMkLst>
        </pc:picChg>
      </pc:sldChg>
      <pc:sldChg chg="modSp mod">
        <pc:chgData name="BT Sey" userId="9603260e3c723533" providerId="LiveId" clId="{087AE866-CC73-4E70-8719-16E6CC966F97}" dt="2022-09-07T15:05:04.479" v="765" actId="20577"/>
        <pc:sldMkLst>
          <pc:docMk/>
          <pc:sldMk cId="0" sldId="258"/>
        </pc:sldMkLst>
        <pc:spChg chg="mod">
          <ac:chgData name="BT Sey" userId="9603260e3c723533" providerId="LiveId" clId="{087AE866-CC73-4E70-8719-16E6CC966F97}" dt="2022-09-07T15:04:04.181" v="650" actId="20577"/>
          <ac:spMkLst>
            <pc:docMk/>
            <pc:sldMk cId="0" sldId="258"/>
            <ac:spMk id="172" creationId="{00000000-0000-0000-0000-000000000000}"/>
          </ac:spMkLst>
        </pc:spChg>
        <pc:spChg chg="mod">
          <ac:chgData name="BT Sey" userId="9603260e3c723533" providerId="LiveId" clId="{087AE866-CC73-4E70-8719-16E6CC966F97}" dt="2022-09-07T15:05:04.479" v="765" actId="20577"/>
          <ac:spMkLst>
            <pc:docMk/>
            <pc:sldMk cId="0" sldId="258"/>
            <ac:spMk id="175" creationId="{00000000-0000-0000-0000-000000000000}"/>
          </ac:spMkLst>
        </pc:spChg>
      </pc:sldChg>
      <pc:sldChg chg="modSp mod">
        <pc:chgData name="BT Sey" userId="9603260e3c723533" providerId="LiveId" clId="{087AE866-CC73-4E70-8719-16E6CC966F97}" dt="2022-09-07T15:08:06.529" v="1093" actId="20577"/>
        <pc:sldMkLst>
          <pc:docMk/>
          <pc:sldMk cId="0" sldId="259"/>
        </pc:sldMkLst>
        <pc:spChg chg="mod">
          <ac:chgData name="BT Sey" userId="9603260e3c723533" providerId="LiveId" clId="{087AE866-CC73-4E70-8719-16E6CC966F97}" dt="2022-09-07T15:06:04.454" v="850" actId="20577"/>
          <ac:spMkLst>
            <pc:docMk/>
            <pc:sldMk cId="0" sldId="259"/>
            <ac:spMk id="183" creationId="{00000000-0000-0000-0000-000000000000}"/>
          </ac:spMkLst>
        </pc:spChg>
        <pc:spChg chg="mod">
          <ac:chgData name="BT Sey" userId="9603260e3c723533" providerId="LiveId" clId="{087AE866-CC73-4E70-8719-16E6CC966F97}" dt="2022-09-07T15:08:06.529" v="1093" actId="20577"/>
          <ac:spMkLst>
            <pc:docMk/>
            <pc:sldMk cId="0" sldId="259"/>
            <ac:spMk id="186" creationId="{00000000-0000-0000-0000-000000000000}"/>
          </ac:spMkLst>
        </pc:spChg>
      </pc:sldChg>
      <pc:sldChg chg="modSp mod">
        <pc:chgData name="BT Sey" userId="9603260e3c723533" providerId="LiveId" clId="{087AE866-CC73-4E70-8719-16E6CC966F97}" dt="2022-09-07T15:13:00.050" v="1528" actId="20577"/>
        <pc:sldMkLst>
          <pc:docMk/>
          <pc:sldMk cId="0" sldId="261"/>
        </pc:sldMkLst>
        <pc:spChg chg="mod">
          <ac:chgData name="BT Sey" userId="9603260e3c723533" providerId="LiveId" clId="{087AE866-CC73-4E70-8719-16E6CC966F97}" dt="2022-09-07T15:13:00.050" v="1528" actId="20577"/>
          <ac:spMkLst>
            <pc:docMk/>
            <pc:sldMk cId="0" sldId="261"/>
            <ac:spMk id="203" creationId="{00000000-0000-0000-0000-000000000000}"/>
          </ac:spMkLst>
        </pc:spChg>
      </pc:sldChg>
      <pc:sldChg chg="addSp delSp modSp mod modNotes">
        <pc:chgData name="BT Sey" userId="9603260e3c723533" providerId="LiveId" clId="{087AE866-CC73-4E70-8719-16E6CC966F97}" dt="2022-09-07T15:20:23.380" v="1774" actId="20577"/>
        <pc:sldMkLst>
          <pc:docMk/>
          <pc:sldMk cId="0" sldId="262"/>
        </pc:sldMkLst>
        <pc:spChg chg="add del mod">
          <ac:chgData name="BT Sey" userId="9603260e3c723533" providerId="LiveId" clId="{087AE866-CC73-4E70-8719-16E6CC966F97}" dt="2022-09-07T15:13:51.108" v="1530"/>
          <ac:spMkLst>
            <pc:docMk/>
            <pc:sldMk cId="0" sldId="262"/>
            <ac:spMk id="2" creationId="{059B7EB9-FB3C-3DFA-2437-A6CC5D1C2F47}"/>
          </ac:spMkLst>
        </pc:spChg>
        <pc:spChg chg="add del mod">
          <ac:chgData name="BT Sey" userId="9603260e3c723533" providerId="LiveId" clId="{087AE866-CC73-4E70-8719-16E6CC966F97}" dt="2022-09-07T15:13:51.108" v="1530"/>
          <ac:spMkLst>
            <pc:docMk/>
            <pc:sldMk cId="0" sldId="262"/>
            <ac:spMk id="3" creationId="{45046F75-8C06-881E-1602-E3A9E782C5B5}"/>
          </ac:spMkLst>
        </pc:spChg>
        <pc:spChg chg="add del mod">
          <ac:chgData name="BT Sey" userId="9603260e3c723533" providerId="LiveId" clId="{087AE866-CC73-4E70-8719-16E6CC966F97}" dt="2022-09-07T15:13:51.108" v="1530"/>
          <ac:spMkLst>
            <pc:docMk/>
            <pc:sldMk cId="0" sldId="262"/>
            <ac:spMk id="4" creationId="{05639BAA-2795-4131-DDA0-7667E32018CB}"/>
          </ac:spMkLst>
        </pc:spChg>
        <pc:spChg chg="add del mod">
          <ac:chgData name="BT Sey" userId="9603260e3c723533" providerId="LiveId" clId="{087AE866-CC73-4E70-8719-16E6CC966F97}" dt="2022-09-07T15:13:51.108" v="1530"/>
          <ac:spMkLst>
            <pc:docMk/>
            <pc:sldMk cId="0" sldId="262"/>
            <ac:spMk id="5" creationId="{B8AFB976-C0FB-2F5F-892E-51E10B623FC5}"/>
          </ac:spMkLst>
        </pc:spChg>
        <pc:spChg chg="add del mod">
          <ac:chgData name="BT Sey" userId="9603260e3c723533" providerId="LiveId" clId="{087AE866-CC73-4E70-8719-16E6CC966F97}" dt="2022-09-07T15:13:51.108" v="1530"/>
          <ac:spMkLst>
            <pc:docMk/>
            <pc:sldMk cId="0" sldId="262"/>
            <ac:spMk id="6" creationId="{51557508-5290-8DB5-E078-7ECA671DC123}"/>
          </ac:spMkLst>
        </pc:spChg>
        <pc:spChg chg="add del mod">
          <ac:chgData name="BT Sey" userId="9603260e3c723533" providerId="LiveId" clId="{087AE866-CC73-4E70-8719-16E6CC966F97}" dt="2022-09-07T15:13:51.108" v="1530"/>
          <ac:spMkLst>
            <pc:docMk/>
            <pc:sldMk cId="0" sldId="262"/>
            <ac:spMk id="7" creationId="{6FFB99AE-5732-60A8-FFC5-77284E8CEC6D}"/>
          </ac:spMkLst>
        </pc:spChg>
        <pc:spChg chg="add del mod">
          <ac:chgData name="BT Sey" userId="9603260e3c723533" providerId="LiveId" clId="{087AE866-CC73-4E70-8719-16E6CC966F97}" dt="2022-09-07T15:13:51.108" v="1530"/>
          <ac:spMkLst>
            <pc:docMk/>
            <pc:sldMk cId="0" sldId="262"/>
            <ac:spMk id="8" creationId="{89592670-7434-12CB-5A62-20EBD8EA2633}"/>
          </ac:spMkLst>
        </pc:spChg>
        <pc:spChg chg="add mod">
          <ac:chgData name="BT Sey" userId="9603260e3c723533" providerId="LiveId" clId="{087AE866-CC73-4E70-8719-16E6CC966F97}" dt="2022-09-07T15:15:21.351" v="1550" actId="1076"/>
          <ac:spMkLst>
            <pc:docMk/>
            <pc:sldMk cId="0" sldId="262"/>
            <ac:spMk id="10" creationId="{95A5D36F-9E8F-2A37-6C01-19B4D7EA277B}"/>
          </ac:spMkLst>
        </pc:spChg>
        <pc:spChg chg="add mod">
          <ac:chgData name="BT Sey" userId="9603260e3c723533" providerId="LiveId" clId="{087AE866-CC73-4E70-8719-16E6CC966F97}" dt="2022-09-07T15:15:25.237" v="1551" actId="1076"/>
          <ac:spMkLst>
            <pc:docMk/>
            <pc:sldMk cId="0" sldId="262"/>
            <ac:spMk id="11" creationId="{433C882F-E068-F2BE-FEA2-D950548D9B58}"/>
          </ac:spMkLst>
        </pc:spChg>
        <pc:spChg chg="add mod">
          <ac:chgData name="BT Sey" userId="9603260e3c723533" providerId="LiveId" clId="{087AE866-CC73-4E70-8719-16E6CC966F97}" dt="2022-09-07T15:15:28.911" v="1552" actId="1076"/>
          <ac:spMkLst>
            <pc:docMk/>
            <pc:sldMk cId="0" sldId="262"/>
            <ac:spMk id="12" creationId="{E2143F2C-F887-9394-67AC-9C491D533E74}"/>
          </ac:spMkLst>
        </pc:spChg>
        <pc:spChg chg="add mod">
          <ac:chgData name="BT Sey" userId="9603260e3c723533" providerId="LiveId" clId="{087AE866-CC73-4E70-8719-16E6CC966F97}" dt="2022-09-07T15:20:07.073" v="1770" actId="14100"/>
          <ac:spMkLst>
            <pc:docMk/>
            <pc:sldMk cId="0" sldId="262"/>
            <ac:spMk id="13" creationId="{2BFF79BC-E920-E26B-BCC1-E9BA93BB45BF}"/>
          </ac:spMkLst>
        </pc:spChg>
        <pc:spChg chg="add mod">
          <ac:chgData name="BT Sey" userId="9603260e3c723533" providerId="LiveId" clId="{087AE866-CC73-4E70-8719-16E6CC966F97}" dt="2022-09-07T15:19:57.660" v="1767" actId="14100"/>
          <ac:spMkLst>
            <pc:docMk/>
            <pc:sldMk cId="0" sldId="262"/>
            <ac:spMk id="14" creationId="{BC64AD06-7522-EDE2-691F-182E8762B78F}"/>
          </ac:spMkLst>
        </pc:spChg>
        <pc:spChg chg="add mod">
          <ac:chgData name="BT Sey" userId="9603260e3c723533" providerId="LiveId" clId="{087AE866-CC73-4E70-8719-16E6CC966F97}" dt="2022-09-07T15:20:23.380" v="1774" actId="20577"/>
          <ac:spMkLst>
            <pc:docMk/>
            <pc:sldMk cId="0" sldId="262"/>
            <ac:spMk id="15" creationId="{A7DF0A2F-7290-99DC-B524-02BCEB4A55B1}"/>
          </ac:spMkLst>
        </pc:spChg>
        <pc:spChg chg="add mod">
          <ac:chgData name="BT Sey" userId="9603260e3c723533" providerId="LiveId" clId="{087AE866-CC73-4E70-8719-16E6CC966F97}" dt="2022-09-07T15:14:59.121" v="1545" actId="14100"/>
          <ac:spMkLst>
            <pc:docMk/>
            <pc:sldMk cId="0" sldId="262"/>
            <ac:spMk id="16" creationId="{E858D4AC-F318-F90E-C0B6-FAB87FAC1830}"/>
          </ac:spMkLst>
        </pc:spChg>
        <pc:spChg chg="mod">
          <ac:chgData name="BT Sey" userId="9603260e3c723533" providerId="LiveId" clId="{087AE866-CC73-4E70-8719-16E6CC966F97}" dt="2022-09-07T15:15:37.587" v="1559" actId="20577"/>
          <ac:spMkLst>
            <pc:docMk/>
            <pc:sldMk cId="0" sldId="262"/>
            <ac:spMk id="210" creationId="{00000000-0000-0000-0000-000000000000}"/>
          </ac:spMkLst>
        </pc:spChg>
        <pc:spChg chg="mod">
          <ac:chgData name="BT Sey" userId="9603260e3c723533" providerId="LiveId" clId="{087AE866-CC73-4E70-8719-16E6CC966F97}" dt="2022-09-07T15:19:38.743" v="1765" actId="20577"/>
          <ac:spMkLst>
            <pc:docMk/>
            <pc:sldMk cId="0" sldId="262"/>
            <ac:spMk id="212" creationId="{00000000-0000-0000-0000-000000000000}"/>
          </ac:spMkLst>
        </pc:spChg>
        <pc:picChg chg="add del mod">
          <ac:chgData name="BT Sey" userId="9603260e3c723533" providerId="LiveId" clId="{087AE866-CC73-4E70-8719-16E6CC966F97}" dt="2022-09-07T15:13:51.108" v="1530"/>
          <ac:picMkLst>
            <pc:docMk/>
            <pc:sldMk cId="0" sldId="262"/>
            <ac:picMk id="9" creationId="{571774FE-C32D-12A9-D394-EABD460CD1A7}"/>
          </ac:picMkLst>
        </pc:picChg>
        <pc:picChg chg="add mod">
          <ac:chgData name="BT Sey" userId="9603260e3c723533" providerId="LiveId" clId="{087AE866-CC73-4E70-8719-16E6CC966F97}" dt="2022-09-07T15:15:18.133" v="1549" actId="1076"/>
          <ac:picMkLst>
            <pc:docMk/>
            <pc:sldMk cId="0" sldId="262"/>
            <ac:picMk id="17" creationId="{CB04C4FD-41C3-2543-443E-162DD43F065D}"/>
          </ac:picMkLst>
        </pc:picChg>
        <pc:picChg chg="del">
          <ac:chgData name="BT Sey" userId="9603260e3c723533" providerId="LiveId" clId="{087AE866-CC73-4E70-8719-16E6CC966F97}" dt="2022-09-07T15:13:52.700" v="1531" actId="478"/>
          <ac:picMkLst>
            <pc:docMk/>
            <pc:sldMk cId="0" sldId="262"/>
            <ac:picMk id="211" creationId="{00000000-0000-0000-0000-000000000000}"/>
          </ac:picMkLst>
        </pc:picChg>
      </pc:sldChg>
      <pc:sldChg chg="addSp delSp modSp mod">
        <pc:chgData name="BT Sey" userId="9603260e3c723533" providerId="LiveId" clId="{087AE866-CC73-4E70-8719-16E6CC966F97}" dt="2022-09-07T15:48:50.124" v="1947" actId="14100"/>
        <pc:sldMkLst>
          <pc:docMk/>
          <pc:sldMk cId="0" sldId="263"/>
        </pc:sldMkLst>
        <pc:spChg chg="add mod">
          <ac:chgData name="BT Sey" userId="9603260e3c723533" providerId="LiveId" clId="{087AE866-CC73-4E70-8719-16E6CC966F97}" dt="2022-09-07T15:48:41.277" v="1945" actId="1076"/>
          <ac:spMkLst>
            <pc:docMk/>
            <pc:sldMk cId="0" sldId="263"/>
            <ac:spMk id="2" creationId="{5B40FADB-3E0D-23A0-7A38-E5B07A97059F}"/>
          </ac:spMkLst>
        </pc:spChg>
        <pc:spChg chg="add mod">
          <ac:chgData name="BT Sey" userId="9603260e3c723533" providerId="LiveId" clId="{087AE866-CC73-4E70-8719-16E6CC966F97}" dt="2022-09-07T15:47:01.849" v="1859" actId="1076"/>
          <ac:spMkLst>
            <pc:docMk/>
            <pc:sldMk cId="0" sldId="263"/>
            <ac:spMk id="3" creationId="{F698FFF9-FA79-03E1-859D-009E2AAA836D}"/>
          </ac:spMkLst>
        </pc:spChg>
        <pc:spChg chg="add mod">
          <ac:chgData name="BT Sey" userId="9603260e3c723533" providerId="LiveId" clId="{087AE866-CC73-4E70-8719-16E6CC966F97}" dt="2022-09-07T15:46:56.417" v="1858" actId="1076"/>
          <ac:spMkLst>
            <pc:docMk/>
            <pc:sldMk cId="0" sldId="263"/>
            <ac:spMk id="4" creationId="{19F3C623-FEAC-EE45-9B61-A49341D4E1D1}"/>
          </ac:spMkLst>
        </pc:spChg>
        <pc:spChg chg="add mod">
          <ac:chgData name="BT Sey" userId="9603260e3c723533" providerId="LiveId" clId="{087AE866-CC73-4E70-8719-16E6CC966F97}" dt="2022-09-07T15:39:20.292" v="1779" actId="1076"/>
          <ac:spMkLst>
            <pc:docMk/>
            <pc:sldMk cId="0" sldId="263"/>
            <ac:spMk id="5" creationId="{F25726D0-CFE3-2022-A01F-E280976EBB75}"/>
          </ac:spMkLst>
        </pc:spChg>
        <pc:spChg chg="add mod">
          <ac:chgData name="BT Sey" userId="9603260e3c723533" providerId="LiveId" clId="{087AE866-CC73-4E70-8719-16E6CC966F97}" dt="2022-09-07T15:48:34.292" v="1943" actId="1076"/>
          <ac:spMkLst>
            <pc:docMk/>
            <pc:sldMk cId="0" sldId="263"/>
            <ac:spMk id="6" creationId="{C5BD39C0-229A-0826-1C70-FB5FE33EBC2E}"/>
          </ac:spMkLst>
        </pc:spChg>
        <pc:spChg chg="add mod">
          <ac:chgData name="BT Sey" userId="9603260e3c723533" providerId="LiveId" clId="{087AE866-CC73-4E70-8719-16E6CC966F97}" dt="2022-09-07T15:48:30.824" v="1942" actId="1076"/>
          <ac:spMkLst>
            <pc:docMk/>
            <pc:sldMk cId="0" sldId="263"/>
            <ac:spMk id="7" creationId="{12DB29AA-ACD2-B642-3433-5EDE77AF1ED4}"/>
          </ac:spMkLst>
        </pc:spChg>
        <pc:spChg chg="add mod">
          <ac:chgData name="BT Sey" userId="9603260e3c723533" providerId="LiveId" clId="{087AE866-CC73-4E70-8719-16E6CC966F97}" dt="2022-09-07T15:48:50.124" v="1947" actId="14100"/>
          <ac:spMkLst>
            <pc:docMk/>
            <pc:sldMk cId="0" sldId="263"/>
            <ac:spMk id="8" creationId="{7118881E-6BF2-7633-D17C-13EF8EDC234B}"/>
          </ac:spMkLst>
        </pc:spChg>
        <pc:spChg chg="mod">
          <ac:chgData name="BT Sey" userId="9603260e3c723533" providerId="LiveId" clId="{087AE866-CC73-4E70-8719-16E6CC966F97}" dt="2022-09-07T15:45:55.821" v="1803" actId="14100"/>
          <ac:spMkLst>
            <pc:docMk/>
            <pc:sldMk cId="0" sldId="263"/>
            <ac:spMk id="217" creationId="{00000000-0000-0000-0000-000000000000}"/>
          </ac:spMkLst>
        </pc:spChg>
        <pc:spChg chg="mod">
          <ac:chgData name="BT Sey" userId="9603260e3c723533" providerId="LiveId" clId="{087AE866-CC73-4E70-8719-16E6CC966F97}" dt="2022-09-07T15:48:45.519" v="1946" actId="1076"/>
          <ac:spMkLst>
            <pc:docMk/>
            <pc:sldMk cId="0" sldId="263"/>
            <ac:spMk id="219" creationId="{00000000-0000-0000-0000-000000000000}"/>
          </ac:spMkLst>
        </pc:spChg>
        <pc:picChg chg="add mod">
          <ac:chgData name="BT Sey" userId="9603260e3c723533" providerId="LiveId" clId="{087AE866-CC73-4E70-8719-16E6CC966F97}" dt="2022-09-07T15:48:37.591" v="1944" actId="1076"/>
          <ac:picMkLst>
            <pc:docMk/>
            <pc:sldMk cId="0" sldId="263"/>
            <ac:picMk id="9" creationId="{0DC8A6D4-B0B2-0BDD-0B96-C305703E9ABB}"/>
          </ac:picMkLst>
        </pc:picChg>
        <pc:picChg chg="del">
          <ac:chgData name="BT Sey" userId="9603260e3c723533" providerId="LiveId" clId="{087AE866-CC73-4E70-8719-16E6CC966F97}" dt="2022-09-07T15:39:06.738" v="1775" actId="478"/>
          <ac:picMkLst>
            <pc:docMk/>
            <pc:sldMk cId="0" sldId="263"/>
            <ac:picMk id="218" creationId="{00000000-0000-0000-0000-000000000000}"/>
          </ac:picMkLst>
        </pc:picChg>
      </pc:sldChg>
      <pc:sldChg chg="addSp delSp modSp mod">
        <pc:chgData name="BT Sey" userId="9603260e3c723533" providerId="LiveId" clId="{087AE866-CC73-4E70-8719-16E6CC966F97}" dt="2022-09-08T08:22:33.024" v="2118" actId="1035"/>
        <pc:sldMkLst>
          <pc:docMk/>
          <pc:sldMk cId="0" sldId="264"/>
        </pc:sldMkLst>
        <pc:spChg chg="del">
          <ac:chgData name="BT Sey" userId="9603260e3c723533" providerId="LiveId" clId="{087AE866-CC73-4E70-8719-16E6CC966F97}" dt="2022-09-07T15:49:04.130" v="1948" actId="478"/>
          <ac:spMkLst>
            <pc:docMk/>
            <pc:sldMk cId="0" sldId="264"/>
            <ac:spMk id="224" creationId="{00000000-0000-0000-0000-000000000000}"/>
          </ac:spMkLst>
        </pc:spChg>
        <pc:spChg chg="mod">
          <ac:chgData name="BT Sey" userId="9603260e3c723533" providerId="LiveId" clId="{087AE866-CC73-4E70-8719-16E6CC966F97}" dt="2022-09-08T08:21:10.389" v="2087" actId="1076"/>
          <ac:spMkLst>
            <pc:docMk/>
            <pc:sldMk cId="0" sldId="264"/>
            <ac:spMk id="225" creationId="{00000000-0000-0000-0000-000000000000}"/>
          </ac:spMkLst>
        </pc:spChg>
        <pc:spChg chg="mod">
          <ac:chgData name="BT Sey" userId="9603260e3c723533" providerId="LiveId" clId="{087AE866-CC73-4E70-8719-16E6CC966F97}" dt="2022-09-08T08:21:06.676" v="2086" actId="1076"/>
          <ac:spMkLst>
            <pc:docMk/>
            <pc:sldMk cId="0" sldId="264"/>
            <ac:spMk id="226" creationId="{00000000-0000-0000-0000-000000000000}"/>
          </ac:spMkLst>
        </pc:spChg>
        <pc:spChg chg="del mod">
          <ac:chgData name="BT Sey" userId="9603260e3c723533" providerId="LiveId" clId="{087AE866-CC73-4E70-8719-16E6CC966F97}" dt="2022-09-07T15:49:07.316" v="1950" actId="478"/>
          <ac:spMkLst>
            <pc:docMk/>
            <pc:sldMk cId="0" sldId="264"/>
            <ac:spMk id="227" creationId="{00000000-0000-0000-0000-000000000000}"/>
          </ac:spMkLst>
        </pc:spChg>
        <pc:picChg chg="add del mod">
          <ac:chgData name="BT Sey" userId="9603260e3c723533" providerId="LiveId" clId="{087AE866-CC73-4E70-8719-16E6CC966F97}" dt="2022-09-08T08:20:44.467" v="2080" actId="478"/>
          <ac:picMkLst>
            <pc:docMk/>
            <pc:sldMk cId="0" sldId="264"/>
            <ac:picMk id="3" creationId="{D5C2FC96-26C0-6A44-67C7-75D639A0790F}"/>
          </ac:picMkLst>
        </pc:picChg>
        <pc:picChg chg="add del mod">
          <ac:chgData name="BT Sey" userId="9603260e3c723533" providerId="LiveId" clId="{087AE866-CC73-4E70-8719-16E6CC966F97}" dt="2022-09-08T08:20:44.467" v="2080" actId="478"/>
          <ac:picMkLst>
            <pc:docMk/>
            <pc:sldMk cId="0" sldId="264"/>
            <ac:picMk id="5" creationId="{202A6C75-CDC0-933B-09F7-BBA44E9B943F}"/>
          </ac:picMkLst>
        </pc:picChg>
        <pc:picChg chg="add del mod">
          <ac:chgData name="BT Sey" userId="9603260e3c723533" providerId="LiveId" clId="{087AE866-CC73-4E70-8719-16E6CC966F97}" dt="2022-09-08T08:20:44.467" v="2080" actId="478"/>
          <ac:picMkLst>
            <pc:docMk/>
            <pc:sldMk cId="0" sldId="264"/>
            <ac:picMk id="7" creationId="{6ADCE5F6-E57D-EA50-37A5-E656EE855EC9}"/>
          </ac:picMkLst>
        </pc:picChg>
        <pc:picChg chg="add mod">
          <ac:chgData name="BT Sey" userId="9603260e3c723533" providerId="LiveId" clId="{087AE866-CC73-4E70-8719-16E6CC966F97}" dt="2022-09-08T08:22:10.373" v="2103" actId="1076"/>
          <ac:picMkLst>
            <pc:docMk/>
            <pc:sldMk cId="0" sldId="264"/>
            <ac:picMk id="9" creationId="{0A64E286-EDDE-A83E-C34E-0DCCB0585B1D}"/>
          </ac:picMkLst>
        </pc:picChg>
        <pc:picChg chg="add mod">
          <ac:chgData name="BT Sey" userId="9603260e3c723533" providerId="LiveId" clId="{087AE866-CC73-4E70-8719-16E6CC966F97}" dt="2022-09-08T08:22:30.472" v="2113" actId="1035"/>
          <ac:picMkLst>
            <pc:docMk/>
            <pc:sldMk cId="0" sldId="264"/>
            <ac:picMk id="11" creationId="{8EF286B3-5C6D-B47D-6CEA-04A870A68D20}"/>
          </ac:picMkLst>
        </pc:picChg>
        <pc:picChg chg="add mod">
          <ac:chgData name="BT Sey" userId="9603260e3c723533" providerId="LiveId" clId="{087AE866-CC73-4E70-8719-16E6CC966F97}" dt="2022-09-08T08:22:33.024" v="2118" actId="1035"/>
          <ac:picMkLst>
            <pc:docMk/>
            <pc:sldMk cId="0" sldId="264"/>
            <ac:picMk id="13" creationId="{DC944473-FB10-E3DE-7497-7E56F1BA0930}"/>
          </ac:picMkLst>
        </pc:picChg>
      </pc:sldChg>
      <pc:sldChg chg="addSp delSp modSp mod">
        <pc:chgData name="BT Sey" userId="9603260e3c723533" providerId="LiveId" clId="{087AE866-CC73-4E70-8719-16E6CC966F97}" dt="2022-09-08T10:28:06.602" v="5235" actId="1076"/>
        <pc:sldMkLst>
          <pc:docMk/>
          <pc:sldMk cId="0" sldId="265"/>
        </pc:sldMkLst>
        <pc:spChg chg="del">
          <ac:chgData name="BT Sey" userId="9603260e3c723533" providerId="LiveId" clId="{087AE866-CC73-4E70-8719-16E6CC966F97}" dt="2022-09-08T08:24:45.463" v="2289" actId="478"/>
          <ac:spMkLst>
            <pc:docMk/>
            <pc:sldMk cId="0" sldId="265"/>
            <ac:spMk id="232" creationId="{00000000-0000-0000-0000-000000000000}"/>
          </ac:spMkLst>
        </pc:spChg>
        <pc:spChg chg="mod">
          <ac:chgData name="BT Sey" userId="9603260e3c723533" providerId="LiveId" clId="{087AE866-CC73-4E70-8719-16E6CC966F97}" dt="2022-09-08T08:24:43.550" v="2288" actId="14100"/>
          <ac:spMkLst>
            <pc:docMk/>
            <pc:sldMk cId="0" sldId="265"/>
            <ac:spMk id="233" creationId="{00000000-0000-0000-0000-000000000000}"/>
          </ac:spMkLst>
        </pc:spChg>
        <pc:spChg chg="mod">
          <ac:chgData name="BT Sey" userId="9603260e3c723533" providerId="LiveId" clId="{087AE866-CC73-4E70-8719-16E6CC966F97}" dt="2022-09-08T08:24:35.790" v="2287" actId="20577"/>
          <ac:spMkLst>
            <pc:docMk/>
            <pc:sldMk cId="0" sldId="265"/>
            <ac:spMk id="234" creationId="{00000000-0000-0000-0000-000000000000}"/>
          </ac:spMkLst>
        </pc:spChg>
        <pc:spChg chg="del">
          <ac:chgData name="BT Sey" userId="9603260e3c723533" providerId="LiveId" clId="{087AE866-CC73-4E70-8719-16E6CC966F97}" dt="2022-09-08T08:24:46.732" v="2290" actId="478"/>
          <ac:spMkLst>
            <pc:docMk/>
            <pc:sldMk cId="0" sldId="265"/>
            <ac:spMk id="235" creationId="{00000000-0000-0000-0000-000000000000}"/>
          </ac:spMkLst>
        </pc:spChg>
        <pc:picChg chg="add mod">
          <ac:chgData name="BT Sey" userId="9603260e3c723533" providerId="LiveId" clId="{087AE866-CC73-4E70-8719-16E6CC966F97}" dt="2022-09-08T10:28:06.602" v="5235" actId="1076"/>
          <ac:picMkLst>
            <pc:docMk/>
            <pc:sldMk cId="0" sldId="265"/>
            <ac:picMk id="3" creationId="{D91C6E43-CC92-B037-6664-A84FFDAED18F}"/>
          </ac:picMkLst>
        </pc:picChg>
      </pc:sldChg>
      <pc:sldChg chg="addSp delSp modSp mod">
        <pc:chgData name="BT Sey" userId="9603260e3c723533" providerId="LiveId" clId="{087AE866-CC73-4E70-8719-16E6CC966F97}" dt="2022-09-08T08:47:30.213" v="2681" actId="20577"/>
        <pc:sldMkLst>
          <pc:docMk/>
          <pc:sldMk cId="0" sldId="267"/>
        </pc:sldMkLst>
        <pc:spChg chg="del">
          <ac:chgData name="BT Sey" userId="9603260e3c723533" providerId="LiveId" clId="{087AE866-CC73-4E70-8719-16E6CC966F97}" dt="2022-09-08T08:39:13.386" v="2510" actId="478"/>
          <ac:spMkLst>
            <pc:docMk/>
            <pc:sldMk cId="0" sldId="267"/>
            <ac:spMk id="250" creationId="{00000000-0000-0000-0000-000000000000}"/>
          </ac:spMkLst>
        </pc:spChg>
        <pc:spChg chg="del mod">
          <ac:chgData name="BT Sey" userId="9603260e3c723533" providerId="LiveId" clId="{087AE866-CC73-4E70-8719-16E6CC966F97}" dt="2022-09-08T08:39:06.520" v="2512" actId="478"/>
          <ac:spMkLst>
            <pc:docMk/>
            <pc:sldMk cId="0" sldId="267"/>
            <ac:spMk id="251" creationId="{00000000-0000-0000-0000-000000000000}"/>
          </ac:spMkLst>
        </pc:spChg>
        <pc:spChg chg="mod">
          <ac:chgData name="BT Sey" userId="9603260e3c723533" providerId="LiveId" clId="{087AE866-CC73-4E70-8719-16E6CC966F97}" dt="2022-09-08T08:28:30.414" v="2509" actId="20577"/>
          <ac:spMkLst>
            <pc:docMk/>
            <pc:sldMk cId="0" sldId="267"/>
            <ac:spMk id="252" creationId="{00000000-0000-0000-0000-000000000000}"/>
          </ac:spMkLst>
        </pc:spChg>
        <pc:spChg chg="mod">
          <ac:chgData name="BT Sey" userId="9603260e3c723533" providerId="LiveId" clId="{087AE866-CC73-4E70-8719-16E6CC966F97}" dt="2022-09-08T08:47:30.213" v="2681" actId="20577"/>
          <ac:spMkLst>
            <pc:docMk/>
            <pc:sldMk cId="0" sldId="267"/>
            <ac:spMk id="254" creationId="{00000000-0000-0000-0000-000000000000}"/>
          </ac:spMkLst>
        </pc:spChg>
        <pc:spChg chg="mod">
          <ac:chgData name="BT Sey" userId="9603260e3c723533" providerId="LiveId" clId="{087AE866-CC73-4E70-8719-16E6CC966F97}" dt="2022-09-08T08:46:39.296" v="2602" actId="1076"/>
          <ac:spMkLst>
            <pc:docMk/>
            <pc:sldMk cId="0" sldId="267"/>
            <ac:spMk id="256" creationId="{00000000-0000-0000-0000-000000000000}"/>
          </ac:spMkLst>
        </pc:spChg>
        <pc:picChg chg="add mod">
          <ac:chgData name="BT Sey" userId="9603260e3c723533" providerId="LiveId" clId="{087AE866-CC73-4E70-8719-16E6CC966F97}" dt="2022-09-08T08:41:54.228" v="2518" actId="1076"/>
          <ac:picMkLst>
            <pc:docMk/>
            <pc:sldMk cId="0" sldId="267"/>
            <ac:picMk id="3" creationId="{37D67F65-39E0-CE4B-C4CA-664657D111FE}"/>
          </ac:picMkLst>
        </pc:picChg>
        <pc:cxnChg chg="mod">
          <ac:chgData name="BT Sey" userId="9603260e3c723533" providerId="LiveId" clId="{087AE866-CC73-4E70-8719-16E6CC966F97}" dt="2022-09-08T08:46:52.348" v="2603" actId="1076"/>
          <ac:cxnSpMkLst>
            <pc:docMk/>
            <pc:sldMk cId="0" sldId="267"/>
            <ac:cxnSpMk id="253" creationId="{00000000-0000-0000-0000-000000000000}"/>
          </ac:cxnSpMkLst>
        </pc:cxnChg>
        <pc:cxnChg chg="mod">
          <ac:chgData name="BT Sey" userId="9603260e3c723533" providerId="LiveId" clId="{087AE866-CC73-4E70-8719-16E6CC966F97}" dt="2022-09-08T08:42:02.455" v="2519" actId="1076"/>
          <ac:cxnSpMkLst>
            <pc:docMk/>
            <pc:sldMk cId="0" sldId="267"/>
            <ac:cxnSpMk id="255" creationId="{00000000-0000-0000-0000-000000000000}"/>
          </ac:cxnSpMkLst>
        </pc:cxnChg>
      </pc:sldChg>
      <pc:sldChg chg="addSp delSp modSp mod">
        <pc:chgData name="BT Sey" userId="9603260e3c723533" providerId="LiveId" clId="{087AE866-CC73-4E70-8719-16E6CC966F97}" dt="2022-09-08T08:56:52.192" v="2875" actId="14100"/>
        <pc:sldMkLst>
          <pc:docMk/>
          <pc:sldMk cId="0" sldId="268"/>
        </pc:sldMkLst>
        <pc:spChg chg="add mod">
          <ac:chgData name="BT Sey" userId="9603260e3c723533" providerId="LiveId" clId="{087AE866-CC73-4E70-8719-16E6CC966F97}" dt="2022-09-08T08:56:52.192" v="2875" actId="14100"/>
          <ac:spMkLst>
            <pc:docMk/>
            <pc:sldMk cId="0" sldId="268"/>
            <ac:spMk id="5" creationId="{67AF4966-8F76-BC10-70BD-38B10CE5C4B7}"/>
          </ac:spMkLst>
        </pc:spChg>
        <pc:spChg chg="del">
          <ac:chgData name="BT Sey" userId="9603260e3c723533" providerId="LiveId" clId="{087AE866-CC73-4E70-8719-16E6CC966F97}" dt="2022-09-08T08:53:11.853" v="2836" actId="478"/>
          <ac:spMkLst>
            <pc:docMk/>
            <pc:sldMk cId="0" sldId="268"/>
            <ac:spMk id="261" creationId="{00000000-0000-0000-0000-000000000000}"/>
          </ac:spMkLst>
        </pc:spChg>
        <pc:spChg chg="mod">
          <ac:chgData name="BT Sey" userId="9603260e3c723533" providerId="LiveId" clId="{087AE866-CC73-4E70-8719-16E6CC966F97}" dt="2022-09-08T08:52:40.877" v="2835" actId="20577"/>
          <ac:spMkLst>
            <pc:docMk/>
            <pc:sldMk cId="0" sldId="268"/>
            <ac:spMk id="263" creationId="{00000000-0000-0000-0000-000000000000}"/>
          </ac:spMkLst>
        </pc:spChg>
        <pc:spChg chg="del">
          <ac:chgData name="BT Sey" userId="9603260e3c723533" providerId="LiveId" clId="{087AE866-CC73-4E70-8719-16E6CC966F97}" dt="2022-09-08T08:53:13.248" v="2837" actId="478"/>
          <ac:spMkLst>
            <pc:docMk/>
            <pc:sldMk cId="0" sldId="268"/>
            <ac:spMk id="264" creationId="{00000000-0000-0000-0000-000000000000}"/>
          </ac:spMkLst>
        </pc:spChg>
        <pc:picChg chg="add mod">
          <ac:chgData name="BT Sey" userId="9603260e3c723533" providerId="LiveId" clId="{087AE866-CC73-4E70-8719-16E6CC966F97}" dt="2022-09-08T08:55:43.257" v="2861" actId="1035"/>
          <ac:picMkLst>
            <pc:docMk/>
            <pc:sldMk cId="0" sldId="268"/>
            <ac:picMk id="3" creationId="{8A93F859-6E70-DA58-69D1-1C6035AE7ED6}"/>
          </ac:picMkLst>
        </pc:picChg>
      </pc:sldChg>
      <pc:sldChg chg="modSp mod">
        <pc:chgData name="BT Sey" userId="9603260e3c723533" providerId="LiveId" clId="{087AE866-CC73-4E70-8719-16E6CC966F97}" dt="2022-09-08T08:57:35.416" v="2877" actId="20577"/>
        <pc:sldMkLst>
          <pc:docMk/>
          <pc:sldMk cId="0" sldId="269"/>
        </pc:sldMkLst>
        <pc:spChg chg="mod">
          <ac:chgData name="BT Sey" userId="9603260e3c723533" providerId="LiveId" clId="{087AE866-CC73-4E70-8719-16E6CC966F97}" dt="2022-09-08T08:57:35.416" v="2877" actId="20577"/>
          <ac:spMkLst>
            <pc:docMk/>
            <pc:sldMk cId="0" sldId="269"/>
            <ac:spMk id="274" creationId="{00000000-0000-0000-0000-000000000000}"/>
          </ac:spMkLst>
        </pc:spChg>
      </pc:sldChg>
      <pc:sldChg chg="modSp mod">
        <pc:chgData name="BT Sey" userId="9603260e3c723533" providerId="LiveId" clId="{087AE866-CC73-4E70-8719-16E6CC966F97}" dt="2022-09-08T09:36:44.148" v="3057" actId="20577"/>
        <pc:sldMkLst>
          <pc:docMk/>
          <pc:sldMk cId="0" sldId="270"/>
        </pc:sldMkLst>
        <pc:spChg chg="mod">
          <ac:chgData name="BT Sey" userId="9603260e3c723533" providerId="LiveId" clId="{087AE866-CC73-4E70-8719-16E6CC966F97}" dt="2022-09-08T09:35:34.103" v="2966" actId="20577"/>
          <ac:spMkLst>
            <pc:docMk/>
            <pc:sldMk cId="0" sldId="270"/>
            <ac:spMk id="288" creationId="{00000000-0000-0000-0000-000000000000}"/>
          </ac:spMkLst>
        </pc:spChg>
        <pc:spChg chg="mod">
          <ac:chgData name="BT Sey" userId="9603260e3c723533" providerId="LiveId" clId="{087AE866-CC73-4E70-8719-16E6CC966F97}" dt="2022-09-08T09:36:18.886" v="3022" actId="20577"/>
          <ac:spMkLst>
            <pc:docMk/>
            <pc:sldMk cId="0" sldId="270"/>
            <ac:spMk id="292" creationId="{00000000-0000-0000-0000-000000000000}"/>
          </ac:spMkLst>
        </pc:spChg>
        <pc:spChg chg="mod">
          <ac:chgData name="BT Sey" userId="9603260e3c723533" providerId="LiveId" clId="{087AE866-CC73-4E70-8719-16E6CC966F97}" dt="2022-09-08T09:36:44.148" v="3057" actId="20577"/>
          <ac:spMkLst>
            <pc:docMk/>
            <pc:sldMk cId="0" sldId="270"/>
            <ac:spMk id="293" creationId="{00000000-0000-0000-0000-000000000000}"/>
          </ac:spMkLst>
        </pc:spChg>
      </pc:sldChg>
      <pc:sldChg chg="addSp delSp modSp mod">
        <pc:chgData name="BT Sey" userId="9603260e3c723533" providerId="LiveId" clId="{087AE866-CC73-4E70-8719-16E6CC966F97}" dt="2022-09-08T09:42:50.409" v="3307" actId="14100"/>
        <pc:sldMkLst>
          <pc:docMk/>
          <pc:sldMk cId="0" sldId="272"/>
        </pc:sldMkLst>
        <pc:spChg chg="mod">
          <ac:chgData name="BT Sey" userId="9603260e3c723533" providerId="LiveId" clId="{087AE866-CC73-4E70-8719-16E6CC966F97}" dt="2022-09-08T09:42:50.409" v="3307" actId="14100"/>
          <ac:spMkLst>
            <pc:docMk/>
            <pc:sldMk cId="0" sldId="272"/>
            <ac:spMk id="308" creationId="{00000000-0000-0000-0000-000000000000}"/>
          </ac:spMkLst>
        </pc:spChg>
        <pc:spChg chg="mod">
          <ac:chgData name="BT Sey" userId="9603260e3c723533" providerId="LiveId" clId="{087AE866-CC73-4E70-8719-16E6CC966F97}" dt="2022-09-08T09:39:11.851" v="3270" actId="20577"/>
          <ac:spMkLst>
            <pc:docMk/>
            <pc:sldMk cId="0" sldId="272"/>
            <ac:spMk id="309" creationId="{00000000-0000-0000-0000-000000000000}"/>
          </ac:spMkLst>
        </pc:spChg>
        <pc:spChg chg="del">
          <ac:chgData name="BT Sey" userId="9603260e3c723533" providerId="LiveId" clId="{087AE866-CC73-4E70-8719-16E6CC966F97}" dt="2022-09-08T09:39:15.628" v="3271" actId="478"/>
          <ac:spMkLst>
            <pc:docMk/>
            <pc:sldMk cId="0" sldId="272"/>
            <ac:spMk id="310" creationId="{00000000-0000-0000-0000-000000000000}"/>
          </ac:spMkLst>
        </pc:spChg>
        <pc:spChg chg="del">
          <ac:chgData name="BT Sey" userId="9603260e3c723533" providerId="LiveId" clId="{087AE866-CC73-4E70-8719-16E6CC966F97}" dt="2022-09-08T09:39:18.044" v="3272" actId="478"/>
          <ac:spMkLst>
            <pc:docMk/>
            <pc:sldMk cId="0" sldId="272"/>
            <ac:spMk id="311" creationId="{00000000-0000-0000-0000-000000000000}"/>
          </ac:spMkLst>
        </pc:spChg>
        <pc:spChg chg="del">
          <ac:chgData name="BT Sey" userId="9603260e3c723533" providerId="LiveId" clId="{087AE866-CC73-4E70-8719-16E6CC966F97}" dt="2022-09-08T09:39:20.940" v="3273" actId="478"/>
          <ac:spMkLst>
            <pc:docMk/>
            <pc:sldMk cId="0" sldId="272"/>
            <ac:spMk id="312" creationId="{00000000-0000-0000-0000-000000000000}"/>
          </ac:spMkLst>
        </pc:spChg>
        <pc:spChg chg="del mod">
          <ac:chgData name="BT Sey" userId="9603260e3c723533" providerId="LiveId" clId="{087AE866-CC73-4E70-8719-16E6CC966F97}" dt="2022-09-08T09:39:26.367" v="3275" actId="478"/>
          <ac:spMkLst>
            <pc:docMk/>
            <pc:sldMk cId="0" sldId="272"/>
            <ac:spMk id="313" creationId="{00000000-0000-0000-0000-000000000000}"/>
          </ac:spMkLst>
        </pc:spChg>
        <pc:spChg chg="mod">
          <ac:chgData name="BT Sey" userId="9603260e3c723533" providerId="LiveId" clId="{087AE866-CC73-4E70-8719-16E6CC966F97}" dt="2022-09-08T09:42:41.559" v="3306" actId="1035"/>
          <ac:spMkLst>
            <pc:docMk/>
            <pc:sldMk cId="0" sldId="272"/>
            <ac:spMk id="315" creationId="{00000000-0000-0000-0000-000000000000}"/>
          </ac:spMkLst>
        </pc:spChg>
        <pc:spChg chg="mod">
          <ac:chgData name="BT Sey" userId="9603260e3c723533" providerId="LiveId" clId="{087AE866-CC73-4E70-8719-16E6CC966F97}" dt="2022-09-08T09:40:01.576" v="3281" actId="1076"/>
          <ac:spMkLst>
            <pc:docMk/>
            <pc:sldMk cId="0" sldId="272"/>
            <ac:spMk id="316" creationId="{00000000-0000-0000-0000-000000000000}"/>
          </ac:spMkLst>
        </pc:spChg>
        <pc:picChg chg="add mod">
          <ac:chgData name="BT Sey" userId="9603260e3c723533" providerId="LiveId" clId="{087AE866-CC73-4E70-8719-16E6CC966F97}" dt="2022-09-08T09:40:04.977" v="3282" actId="1076"/>
          <ac:picMkLst>
            <pc:docMk/>
            <pc:sldMk cId="0" sldId="272"/>
            <ac:picMk id="3" creationId="{1E50A897-7252-E6EC-2B9F-F22F7CDA5C7C}"/>
          </ac:picMkLst>
        </pc:picChg>
        <pc:picChg chg="add mod">
          <ac:chgData name="BT Sey" userId="9603260e3c723533" providerId="LiveId" clId="{087AE866-CC73-4E70-8719-16E6CC966F97}" dt="2022-09-08T09:42:27.795" v="3289" actId="14100"/>
          <ac:picMkLst>
            <pc:docMk/>
            <pc:sldMk cId="0" sldId="272"/>
            <ac:picMk id="5" creationId="{5B94190A-2EE7-3CCB-BAFB-F23562B3373D}"/>
          </ac:picMkLst>
        </pc:picChg>
      </pc:sldChg>
      <pc:sldChg chg="addSp delSp modSp mod">
        <pc:chgData name="BT Sey" userId="9603260e3c723533" providerId="LiveId" clId="{087AE866-CC73-4E70-8719-16E6CC966F97}" dt="2022-09-08T09:50:16.097" v="3460" actId="27614"/>
        <pc:sldMkLst>
          <pc:docMk/>
          <pc:sldMk cId="0" sldId="273"/>
        </pc:sldMkLst>
        <pc:spChg chg="del">
          <ac:chgData name="BT Sey" userId="9603260e3c723533" providerId="LiveId" clId="{087AE866-CC73-4E70-8719-16E6CC966F97}" dt="2022-09-08T09:48:15.112" v="3442" actId="478"/>
          <ac:spMkLst>
            <pc:docMk/>
            <pc:sldMk cId="0" sldId="273"/>
            <ac:spMk id="321" creationId="{00000000-0000-0000-0000-000000000000}"/>
          </ac:spMkLst>
        </pc:spChg>
        <pc:spChg chg="del">
          <ac:chgData name="BT Sey" userId="9603260e3c723533" providerId="LiveId" clId="{087AE866-CC73-4E70-8719-16E6CC966F97}" dt="2022-09-08T09:48:19.874" v="3445" actId="478"/>
          <ac:spMkLst>
            <pc:docMk/>
            <pc:sldMk cId="0" sldId="273"/>
            <ac:spMk id="322" creationId="{00000000-0000-0000-0000-000000000000}"/>
          </ac:spMkLst>
        </pc:spChg>
        <pc:spChg chg="mod">
          <ac:chgData name="BT Sey" userId="9603260e3c723533" providerId="LiveId" clId="{087AE866-CC73-4E70-8719-16E6CC966F97}" dt="2022-09-08T09:48:03.411" v="3441" actId="20577"/>
          <ac:spMkLst>
            <pc:docMk/>
            <pc:sldMk cId="0" sldId="273"/>
            <ac:spMk id="324" creationId="{00000000-0000-0000-0000-000000000000}"/>
          </ac:spMkLst>
        </pc:spChg>
        <pc:spChg chg="del mod">
          <ac:chgData name="BT Sey" userId="9603260e3c723533" providerId="LiveId" clId="{087AE866-CC73-4E70-8719-16E6CC966F97}" dt="2022-09-08T09:48:18.931" v="3444" actId="478"/>
          <ac:spMkLst>
            <pc:docMk/>
            <pc:sldMk cId="0" sldId="273"/>
            <ac:spMk id="325" creationId="{00000000-0000-0000-0000-000000000000}"/>
          </ac:spMkLst>
        </pc:spChg>
        <pc:spChg chg="del">
          <ac:chgData name="BT Sey" userId="9603260e3c723533" providerId="LiveId" clId="{087AE866-CC73-4E70-8719-16E6CC966F97}" dt="2022-09-08T09:48:22.062" v="3446" actId="478"/>
          <ac:spMkLst>
            <pc:docMk/>
            <pc:sldMk cId="0" sldId="273"/>
            <ac:spMk id="326" creationId="{00000000-0000-0000-0000-000000000000}"/>
          </ac:spMkLst>
        </pc:spChg>
        <pc:spChg chg="mod">
          <ac:chgData name="BT Sey" userId="9603260e3c723533" providerId="LiveId" clId="{087AE866-CC73-4E70-8719-16E6CC966F97}" dt="2022-09-08T09:48:59.314" v="3456" actId="1076"/>
          <ac:spMkLst>
            <pc:docMk/>
            <pc:sldMk cId="0" sldId="273"/>
            <ac:spMk id="328" creationId="{00000000-0000-0000-0000-000000000000}"/>
          </ac:spMkLst>
        </pc:spChg>
        <pc:spChg chg="mod">
          <ac:chgData name="BT Sey" userId="9603260e3c723533" providerId="LiveId" clId="{087AE866-CC73-4E70-8719-16E6CC966F97}" dt="2022-09-08T09:48:49.118" v="3454" actId="1076"/>
          <ac:spMkLst>
            <pc:docMk/>
            <pc:sldMk cId="0" sldId="273"/>
            <ac:spMk id="329" creationId="{00000000-0000-0000-0000-000000000000}"/>
          </ac:spMkLst>
        </pc:spChg>
        <pc:picChg chg="add mod">
          <ac:chgData name="BT Sey" userId="9603260e3c723533" providerId="LiveId" clId="{087AE866-CC73-4E70-8719-16E6CC966F97}" dt="2022-09-08T09:48:53.012" v="3455" actId="1076"/>
          <ac:picMkLst>
            <pc:docMk/>
            <pc:sldMk cId="0" sldId="273"/>
            <ac:picMk id="3" creationId="{6A493BAD-B15E-486B-18EA-F718A63CE373}"/>
          </ac:picMkLst>
        </pc:picChg>
        <pc:picChg chg="add mod">
          <ac:chgData name="BT Sey" userId="9603260e3c723533" providerId="LiveId" clId="{087AE866-CC73-4E70-8719-16E6CC966F97}" dt="2022-09-08T09:50:16.097" v="3460" actId="27614"/>
          <ac:picMkLst>
            <pc:docMk/>
            <pc:sldMk cId="0" sldId="273"/>
            <ac:picMk id="5" creationId="{3E2480B9-9324-6F9B-AAB7-A892BAB67811}"/>
          </ac:picMkLst>
        </pc:picChg>
      </pc:sldChg>
      <pc:sldChg chg="addSp delSp modSp mod">
        <pc:chgData name="BT Sey" userId="9603260e3c723533" providerId="LiveId" clId="{087AE866-CC73-4E70-8719-16E6CC966F97}" dt="2022-09-08T09:56:03.328" v="3500" actId="1076"/>
        <pc:sldMkLst>
          <pc:docMk/>
          <pc:sldMk cId="0" sldId="274"/>
        </pc:sldMkLst>
        <pc:spChg chg="mod">
          <ac:chgData name="BT Sey" userId="9603260e3c723533" providerId="LiveId" clId="{087AE866-CC73-4E70-8719-16E6CC966F97}" dt="2022-09-08T09:54:45.788" v="3476" actId="14100"/>
          <ac:spMkLst>
            <pc:docMk/>
            <pc:sldMk cId="0" sldId="274"/>
            <ac:spMk id="334" creationId="{00000000-0000-0000-0000-000000000000}"/>
          </ac:spMkLst>
        </pc:spChg>
        <pc:spChg chg="del">
          <ac:chgData name="BT Sey" userId="9603260e3c723533" providerId="LiveId" clId="{087AE866-CC73-4E70-8719-16E6CC966F97}" dt="2022-09-08T09:50:32.516" v="3461" actId="478"/>
          <ac:spMkLst>
            <pc:docMk/>
            <pc:sldMk cId="0" sldId="274"/>
            <ac:spMk id="335" creationId="{00000000-0000-0000-0000-000000000000}"/>
          </ac:spMkLst>
        </pc:spChg>
        <pc:spChg chg="del">
          <ac:chgData name="BT Sey" userId="9603260e3c723533" providerId="LiveId" clId="{087AE866-CC73-4E70-8719-16E6CC966F97}" dt="2022-09-08T09:50:35.387" v="3464" actId="478"/>
          <ac:spMkLst>
            <pc:docMk/>
            <pc:sldMk cId="0" sldId="274"/>
            <ac:spMk id="336" creationId="{00000000-0000-0000-0000-000000000000}"/>
          </ac:spMkLst>
        </pc:spChg>
        <pc:spChg chg="del">
          <ac:chgData name="BT Sey" userId="9603260e3c723533" providerId="LiveId" clId="{087AE866-CC73-4E70-8719-16E6CC966F97}" dt="2022-09-08T09:50:38.016" v="3466" actId="478"/>
          <ac:spMkLst>
            <pc:docMk/>
            <pc:sldMk cId="0" sldId="274"/>
            <ac:spMk id="337" creationId="{00000000-0000-0000-0000-000000000000}"/>
          </ac:spMkLst>
        </pc:spChg>
        <pc:spChg chg="del">
          <ac:chgData name="BT Sey" userId="9603260e3c723533" providerId="LiveId" clId="{087AE866-CC73-4E70-8719-16E6CC966F97}" dt="2022-09-08T09:50:40.668" v="3468" actId="478"/>
          <ac:spMkLst>
            <pc:docMk/>
            <pc:sldMk cId="0" sldId="274"/>
            <ac:spMk id="338" creationId="{00000000-0000-0000-0000-000000000000}"/>
          </ac:spMkLst>
        </pc:spChg>
        <pc:spChg chg="del mod">
          <ac:chgData name="BT Sey" userId="9603260e3c723533" providerId="LiveId" clId="{087AE866-CC73-4E70-8719-16E6CC966F97}" dt="2022-09-08T09:50:34.763" v="3463" actId="478"/>
          <ac:spMkLst>
            <pc:docMk/>
            <pc:sldMk cId="0" sldId="274"/>
            <ac:spMk id="339" creationId="{00000000-0000-0000-0000-000000000000}"/>
          </ac:spMkLst>
        </pc:spChg>
        <pc:spChg chg="del">
          <ac:chgData name="BT Sey" userId="9603260e3c723533" providerId="LiveId" clId="{087AE866-CC73-4E70-8719-16E6CC966F97}" dt="2022-09-08T09:50:36.991" v="3465" actId="478"/>
          <ac:spMkLst>
            <pc:docMk/>
            <pc:sldMk cId="0" sldId="274"/>
            <ac:spMk id="340" creationId="{00000000-0000-0000-0000-000000000000}"/>
          </ac:spMkLst>
        </pc:spChg>
        <pc:spChg chg="del">
          <ac:chgData name="BT Sey" userId="9603260e3c723533" providerId="LiveId" clId="{087AE866-CC73-4E70-8719-16E6CC966F97}" dt="2022-09-08T09:50:39.856" v="3467" actId="478"/>
          <ac:spMkLst>
            <pc:docMk/>
            <pc:sldMk cId="0" sldId="274"/>
            <ac:spMk id="341" creationId="{00000000-0000-0000-0000-000000000000}"/>
          </ac:spMkLst>
        </pc:spChg>
        <pc:spChg chg="del">
          <ac:chgData name="BT Sey" userId="9603260e3c723533" providerId="LiveId" clId="{087AE866-CC73-4E70-8719-16E6CC966F97}" dt="2022-09-08T09:50:42.088" v="3469" actId="478"/>
          <ac:spMkLst>
            <pc:docMk/>
            <pc:sldMk cId="0" sldId="274"/>
            <ac:spMk id="342" creationId="{00000000-0000-0000-0000-000000000000}"/>
          </ac:spMkLst>
        </pc:spChg>
        <pc:picChg chg="add mod">
          <ac:chgData name="BT Sey" userId="9603260e3c723533" providerId="LiveId" clId="{087AE866-CC73-4E70-8719-16E6CC966F97}" dt="2022-09-08T09:54:40.852" v="3474" actId="1076"/>
          <ac:picMkLst>
            <pc:docMk/>
            <pc:sldMk cId="0" sldId="274"/>
            <ac:picMk id="3" creationId="{EF0D5BC2-F9A2-40EC-0F64-3A14976E52B9}"/>
          </ac:picMkLst>
        </pc:picChg>
        <pc:picChg chg="add mod">
          <ac:chgData name="BT Sey" userId="9603260e3c723533" providerId="LiveId" clId="{087AE866-CC73-4E70-8719-16E6CC966F97}" dt="2022-09-08T09:55:38.517" v="3491" actId="1076"/>
          <ac:picMkLst>
            <pc:docMk/>
            <pc:sldMk cId="0" sldId="274"/>
            <ac:picMk id="5" creationId="{E8C3E879-442F-B2F6-4E0A-0FFBFB67C44B}"/>
          </ac:picMkLst>
        </pc:picChg>
        <pc:picChg chg="add mod">
          <ac:chgData name="BT Sey" userId="9603260e3c723533" providerId="LiveId" clId="{087AE866-CC73-4E70-8719-16E6CC966F97}" dt="2022-09-08T09:55:36.750" v="3490" actId="1076"/>
          <ac:picMkLst>
            <pc:docMk/>
            <pc:sldMk cId="0" sldId="274"/>
            <ac:picMk id="7" creationId="{6D8674F2-75FA-7027-47DD-EC2FD7D761D2}"/>
          </ac:picMkLst>
        </pc:picChg>
        <pc:picChg chg="add mod">
          <ac:chgData name="BT Sey" userId="9603260e3c723533" providerId="LiveId" clId="{087AE866-CC73-4E70-8719-16E6CC966F97}" dt="2022-09-08T09:56:03.328" v="3500" actId="1076"/>
          <ac:picMkLst>
            <pc:docMk/>
            <pc:sldMk cId="0" sldId="274"/>
            <ac:picMk id="9" creationId="{625C64CE-7589-5A59-ACF8-22D3EAA54EDD}"/>
          </ac:picMkLst>
        </pc:picChg>
      </pc:sldChg>
      <pc:sldChg chg="addSp delSp modSp mod">
        <pc:chgData name="BT Sey" userId="9603260e3c723533" providerId="LiveId" clId="{087AE866-CC73-4E70-8719-16E6CC966F97}" dt="2022-09-08T10:00:48.851" v="3697" actId="1076"/>
        <pc:sldMkLst>
          <pc:docMk/>
          <pc:sldMk cId="0" sldId="275"/>
        </pc:sldMkLst>
        <pc:spChg chg="del">
          <ac:chgData name="BT Sey" userId="9603260e3c723533" providerId="LiveId" clId="{087AE866-CC73-4E70-8719-16E6CC966F97}" dt="2022-09-08T09:58:02.041" v="3688" actId="478"/>
          <ac:spMkLst>
            <pc:docMk/>
            <pc:sldMk cId="0" sldId="275"/>
            <ac:spMk id="347" creationId="{00000000-0000-0000-0000-000000000000}"/>
          </ac:spMkLst>
        </pc:spChg>
        <pc:spChg chg="mod">
          <ac:chgData name="BT Sey" userId="9603260e3c723533" providerId="LiveId" clId="{087AE866-CC73-4E70-8719-16E6CC966F97}" dt="2022-09-08T10:00:48.851" v="3697" actId="1076"/>
          <ac:spMkLst>
            <pc:docMk/>
            <pc:sldMk cId="0" sldId="275"/>
            <ac:spMk id="348" creationId="{00000000-0000-0000-0000-000000000000}"/>
          </ac:spMkLst>
        </pc:spChg>
        <pc:spChg chg="mod">
          <ac:chgData name="BT Sey" userId="9603260e3c723533" providerId="LiveId" clId="{087AE866-CC73-4E70-8719-16E6CC966F97}" dt="2022-09-08T09:58:00.185" v="3687" actId="20577"/>
          <ac:spMkLst>
            <pc:docMk/>
            <pc:sldMk cId="0" sldId="275"/>
            <ac:spMk id="349" creationId="{00000000-0000-0000-0000-000000000000}"/>
          </ac:spMkLst>
        </pc:spChg>
        <pc:spChg chg="del mod">
          <ac:chgData name="BT Sey" userId="9603260e3c723533" providerId="LiveId" clId="{087AE866-CC73-4E70-8719-16E6CC966F97}" dt="2022-09-08T09:58:07.101" v="3690" actId="478"/>
          <ac:spMkLst>
            <pc:docMk/>
            <pc:sldMk cId="0" sldId="275"/>
            <ac:spMk id="350" creationId="{00000000-0000-0000-0000-000000000000}"/>
          </ac:spMkLst>
        </pc:spChg>
        <pc:picChg chg="add mod">
          <ac:chgData name="BT Sey" userId="9603260e3c723533" providerId="LiveId" clId="{087AE866-CC73-4E70-8719-16E6CC966F97}" dt="2022-09-08T10:00:39.672" v="3696" actId="14100"/>
          <ac:picMkLst>
            <pc:docMk/>
            <pc:sldMk cId="0" sldId="275"/>
            <ac:picMk id="3" creationId="{F3ED50A1-EF30-94B8-B603-0576A8AD80A4}"/>
          </ac:picMkLst>
        </pc:picChg>
      </pc:sldChg>
      <pc:sldChg chg="delSp modSp mod">
        <pc:chgData name="BT Sey" userId="9603260e3c723533" providerId="LiveId" clId="{087AE866-CC73-4E70-8719-16E6CC966F97}" dt="2022-09-08T10:03:06.841" v="3894" actId="478"/>
        <pc:sldMkLst>
          <pc:docMk/>
          <pc:sldMk cId="0" sldId="276"/>
        </pc:sldMkLst>
        <pc:spChg chg="mod">
          <ac:chgData name="BT Sey" userId="9603260e3c723533" providerId="LiveId" clId="{087AE866-CC73-4E70-8719-16E6CC966F97}" dt="2022-09-08T10:01:38.431" v="3772" actId="20577"/>
          <ac:spMkLst>
            <pc:docMk/>
            <pc:sldMk cId="0" sldId="276"/>
            <ac:spMk id="357" creationId="{00000000-0000-0000-0000-000000000000}"/>
          </ac:spMkLst>
        </pc:spChg>
        <pc:spChg chg="mod">
          <ac:chgData name="BT Sey" userId="9603260e3c723533" providerId="LiveId" clId="{087AE866-CC73-4E70-8719-16E6CC966F97}" dt="2022-09-08T10:02:56.279" v="3891" actId="20577"/>
          <ac:spMkLst>
            <pc:docMk/>
            <pc:sldMk cId="0" sldId="276"/>
            <ac:spMk id="359" creationId="{00000000-0000-0000-0000-000000000000}"/>
          </ac:spMkLst>
        </pc:spChg>
        <pc:spChg chg="del">
          <ac:chgData name="BT Sey" userId="9603260e3c723533" providerId="LiveId" clId="{087AE866-CC73-4E70-8719-16E6CC966F97}" dt="2022-09-08T10:02:58.617" v="3892" actId="478"/>
          <ac:spMkLst>
            <pc:docMk/>
            <pc:sldMk cId="0" sldId="276"/>
            <ac:spMk id="360" creationId="{00000000-0000-0000-0000-000000000000}"/>
          </ac:spMkLst>
        </pc:spChg>
        <pc:spChg chg="del">
          <ac:chgData name="BT Sey" userId="9603260e3c723533" providerId="LiveId" clId="{087AE866-CC73-4E70-8719-16E6CC966F97}" dt="2022-09-08T10:03:04.510" v="3893" actId="478"/>
          <ac:spMkLst>
            <pc:docMk/>
            <pc:sldMk cId="0" sldId="276"/>
            <ac:spMk id="361" creationId="{00000000-0000-0000-0000-000000000000}"/>
          </ac:spMkLst>
        </pc:spChg>
        <pc:spChg chg="del">
          <ac:chgData name="BT Sey" userId="9603260e3c723533" providerId="LiveId" clId="{087AE866-CC73-4E70-8719-16E6CC966F97}" dt="2022-09-08T10:03:06.841" v="3894" actId="478"/>
          <ac:spMkLst>
            <pc:docMk/>
            <pc:sldMk cId="0" sldId="276"/>
            <ac:spMk id="364" creationId="{00000000-0000-0000-0000-000000000000}"/>
          </ac:spMkLst>
        </pc:spChg>
      </pc:sldChg>
      <pc:sldChg chg="addSp delSp modSp mod">
        <pc:chgData name="BT Sey" userId="9603260e3c723533" providerId="LiveId" clId="{087AE866-CC73-4E70-8719-16E6CC966F97}" dt="2022-09-08T10:08:16.133" v="4154" actId="14100"/>
        <pc:sldMkLst>
          <pc:docMk/>
          <pc:sldMk cId="0" sldId="278"/>
        </pc:sldMkLst>
        <pc:spChg chg="del">
          <ac:chgData name="BT Sey" userId="9603260e3c723533" providerId="LiveId" clId="{087AE866-CC73-4E70-8719-16E6CC966F97}" dt="2022-09-08T10:06:21.854" v="4149" actId="478"/>
          <ac:spMkLst>
            <pc:docMk/>
            <pc:sldMk cId="0" sldId="278"/>
            <ac:spMk id="376" creationId="{00000000-0000-0000-0000-000000000000}"/>
          </ac:spMkLst>
        </pc:spChg>
        <pc:spChg chg="mod">
          <ac:chgData name="BT Sey" userId="9603260e3c723533" providerId="LiveId" clId="{087AE866-CC73-4E70-8719-16E6CC966F97}" dt="2022-09-08T10:06:20.423" v="4148" actId="1076"/>
          <ac:spMkLst>
            <pc:docMk/>
            <pc:sldMk cId="0" sldId="278"/>
            <ac:spMk id="378" creationId="{00000000-0000-0000-0000-000000000000}"/>
          </ac:spMkLst>
        </pc:spChg>
        <pc:spChg chg="del">
          <ac:chgData name="BT Sey" userId="9603260e3c723533" providerId="LiveId" clId="{087AE866-CC73-4E70-8719-16E6CC966F97}" dt="2022-09-08T10:06:26.331" v="4150" actId="478"/>
          <ac:spMkLst>
            <pc:docMk/>
            <pc:sldMk cId="0" sldId="278"/>
            <ac:spMk id="379" creationId="{00000000-0000-0000-0000-000000000000}"/>
          </ac:spMkLst>
        </pc:spChg>
        <pc:picChg chg="add mod">
          <ac:chgData name="BT Sey" userId="9603260e3c723533" providerId="LiveId" clId="{087AE866-CC73-4E70-8719-16E6CC966F97}" dt="2022-09-08T10:08:16.133" v="4154" actId="14100"/>
          <ac:picMkLst>
            <pc:docMk/>
            <pc:sldMk cId="0" sldId="278"/>
            <ac:picMk id="3" creationId="{4C5FE0DD-266D-8597-429D-FB5A1DE6095B}"/>
          </ac:picMkLst>
        </pc:picChg>
      </pc:sldChg>
      <pc:sldChg chg="addSp delSp modSp mod">
        <pc:chgData name="BT Sey" userId="9603260e3c723533" providerId="LiveId" clId="{087AE866-CC73-4E70-8719-16E6CC966F97}" dt="2022-09-08T10:14:52.574" v="4411" actId="1076"/>
        <pc:sldMkLst>
          <pc:docMk/>
          <pc:sldMk cId="0" sldId="279"/>
        </pc:sldMkLst>
        <pc:spChg chg="add mod">
          <ac:chgData name="BT Sey" userId="9603260e3c723533" providerId="LiveId" clId="{087AE866-CC73-4E70-8719-16E6CC966F97}" dt="2022-09-08T10:14:52.574" v="4411" actId="1076"/>
          <ac:spMkLst>
            <pc:docMk/>
            <pc:sldMk cId="0" sldId="279"/>
            <ac:spMk id="5" creationId="{F7F74A1D-681C-4430-1843-59E888D812A4}"/>
          </ac:spMkLst>
        </pc:spChg>
        <pc:spChg chg="add mod">
          <ac:chgData name="BT Sey" userId="9603260e3c723533" providerId="LiveId" clId="{087AE866-CC73-4E70-8719-16E6CC966F97}" dt="2022-09-08T10:14:36.728" v="4401" actId="20577"/>
          <ac:spMkLst>
            <pc:docMk/>
            <pc:sldMk cId="0" sldId="279"/>
            <ac:spMk id="9" creationId="{D71DFE1C-1392-454B-F172-1F0146E6D827}"/>
          </ac:spMkLst>
        </pc:spChg>
        <pc:spChg chg="del">
          <ac:chgData name="BT Sey" userId="9603260e3c723533" providerId="LiveId" clId="{087AE866-CC73-4E70-8719-16E6CC966F97}" dt="2022-09-08T10:10:25.871" v="4306" actId="478"/>
          <ac:spMkLst>
            <pc:docMk/>
            <pc:sldMk cId="0" sldId="279"/>
            <ac:spMk id="384" creationId="{00000000-0000-0000-0000-000000000000}"/>
          </ac:spMkLst>
        </pc:spChg>
        <pc:spChg chg="mod">
          <ac:chgData name="BT Sey" userId="9603260e3c723533" providerId="LiveId" clId="{087AE866-CC73-4E70-8719-16E6CC966F97}" dt="2022-09-08T10:13:49.469" v="4354" actId="1076"/>
          <ac:spMkLst>
            <pc:docMk/>
            <pc:sldMk cId="0" sldId="279"/>
            <ac:spMk id="385" creationId="{00000000-0000-0000-0000-000000000000}"/>
          </ac:spMkLst>
        </pc:spChg>
        <pc:spChg chg="mod">
          <ac:chgData name="BT Sey" userId="9603260e3c723533" providerId="LiveId" clId="{087AE866-CC73-4E70-8719-16E6CC966F97}" dt="2022-09-08T10:13:42.999" v="4353" actId="1076"/>
          <ac:spMkLst>
            <pc:docMk/>
            <pc:sldMk cId="0" sldId="279"/>
            <ac:spMk id="386" creationId="{00000000-0000-0000-0000-000000000000}"/>
          </ac:spMkLst>
        </pc:spChg>
        <pc:spChg chg="del mod">
          <ac:chgData name="BT Sey" userId="9603260e3c723533" providerId="LiveId" clId="{087AE866-CC73-4E70-8719-16E6CC966F97}" dt="2022-09-08T10:10:29.617" v="4308" actId="478"/>
          <ac:spMkLst>
            <pc:docMk/>
            <pc:sldMk cId="0" sldId="279"/>
            <ac:spMk id="387" creationId="{00000000-0000-0000-0000-000000000000}"/>
          </ac:spMkLst>
        </pc:spChg>
        <pc:picChg chg="add mod">
          <ac:chgData name="BT Sey" userId="9603260e3c723533" providerId="LiveId" clId="{087AE866-CC73-4E70-8719-16E6CC966F97}" dt="2022-09-08T10:13:16.246" v="4349" actId="1076"/>
          <ac:picMkLst>
            <pc:docMk/>
            <pc:sldMk cId="0" sldId="279"/>
            <ac:picMk id="3" creationId="{C9A5EE76-2505-01D8-697F-A1F720190EC2}"/>
          </ac:picMkLst>
        </pc:picChg>
        <pc:picChg chg="add mod">
          <ac:chgData name="BT Sey" userId="9603260e3c723533" providerId="LiveId" clId="{087AE866-CC73-4E70-8719-16E6CC966F97}" dt="2022-09-08T10:14:14.461" v="4377" actId="1076"/>
          <ac:picMkLst>
            <pc:docMk/>
            <pc:sldMk cId="0" sldId="279"/>
            <ac:picMk id="7" creationId="{1C2F2980-858F-9129-8564-036FE2ADD8F7}"/>
          </ac:picMkLst>
        </pc:picChg>
      </pc:sldChg>
      <pc:sldChg chg="modSp mod">
        <pc:chgData name="BT Sey" userId="9603260e3c723533" providerId="LiveId" clId="{087AE866-CC73-4E70-8719-16E6CC966F97}" dt="2022-09-08T10:20:25.819" v="4898" actId="20577"/>
        <pc:sldMkLst>
          <pc:docMk/>
          <pc:sldMk cId="0" sldId="281"/>
        </pc:sldMkLst>
        <pc:spChg chg="mod">
          <ac:chgData name="BT Sey" userId="9603260e3c723533" providerId="LiveId" clId="{087AE866-CC73-4E70-8719-16E6CC966F97}" dt="2022-09-08T10:17:38.366" v="4649" actId="20577"/>
          <ac:spMkLst>
            <pc:docMk/>
            <pc:sldMk cId="0" sldId="281"/>
            <ac:spMk id="400" creationId="{00000000-0000-0000-0000-000000000000}"/>
          </ac:spMkLst>
        </pc:spChg>
        <pc:spChg chg="mod">
          <ac:chgData name="BT Sey" userId="9603260e3c723533" providerId="LiveId" clId="{087AE866-CC73-4E70-8719-16E6CC966F97}" dt="2022-09-08T10:20:25.819" v="4898" actId="20577"/>
          <ac:spMkLst>
            <pc:docMk/>
            <pc:sldMk cId="0" sldId="281"/>
            <ac:spMk id="402" creationId="{00000000-0000-0000-0000-000000000000}"/>
          </ac:spMkLst>
        </pc:spChg>
      </pc:sldChg>
      <pc:sldChg chg="delSp modSp mod">
        <pc:chgData name="BT Sey" userId="9603260e3c723533" providerId="LiveId" clId="{087AE866-CC73-4E70-8719-16E6CC966F97}" dt="2022-09-08T10:22:01.700" v="5027" actId="478"/>
        <pc:sldMkLst>
          <pc:docMk/>
          <pc:sldMk cId="0" sldId="282"/>
        </pc:sldMkLst>
        <pc:spChg chg="mod">
          <ac:chgData name="BT Sey" userId="9603260e3c723533" providerId="LiveId" clId="{087AE866-CC73-4E70-8719-16E6CC966F97}" dt="2022-09-08T10:21:14.308" v="4967" actId="20577"/>
          <ac:spMkLst>
            <pc:docMk/>
            <pc:sldMk cId="0" sldId="282"/>
            <ac:spMk id="416" creationId="{00000000-0000-0000-0000-000000000000}"/>
          </ac:spMkLst>
        </pc:spChg>
        <pc:spChg chg="mod">
          <ac:chgData name="BT Sey" userId="9603260e3c723533" providerId="LiveId" clId="{087AE866-CC73-4E70-8719-16E6CC966F97}" dt="2022-09-08T10:21:45.718" v="5023" actId="20577"/>
          <ac:spMkLst>
            <pc:docMk/>
            <pc:sldMk cId="0" sldId="282"/>
            <ac:spMk id="418" creationId="{00000000-0000-0000-0000-000000000000}"/>
          </ac:spMkLst>
        </pc:spChg>
        <pc:spChg chg="del">
          <ac:chgData name="BT Sey" userId="9603260e3c723533" providerId="LiveId" clId="{087AE866-CC73-4E70-8719-16E6CC966F97}" dt="2022-09-08T10:21:54.443" v="5024" actId="478"/>
          <ac:spMkLst>
            <pc:docMk/>
            <pc:sldMk cId="0" sldId="282"/>
            <ac:spMk id="419" creationId="{00000000-0000-0000-0000-000000000000}"/>
          </ac:spMkLst>
        </pc:spChg>
        <pc:spChg chg="del mod">
          <ac:chgData name="BT Sey" userId="9603260e3c723533" providerId="LiveId" clId="{087AE866-CC73-4E70-8719-16E6CC966F97}" dt="2022-09-08T10:22:01.700" v="5027" actId="478"/>
          <ac:spMkLst>
            <pc:docMk/>
            <pc:sldMk cId="0" sldId="282"/>
            <ac:spMk id="420" creationId="{00000000-0000-0000-0000-000000000000}"/>
          </ac:spMkLst>
        </pc:spChg>
        <pc:spChg chg="del">
          <ac:chgData name="BT Sey" userId="9603260e3c723533" providerId="LiveId" clId="{087AE866-CC73-4E70-8719-16E6CC966F97}" dt="2022-09-08T10:21:57.076" v="5025" actId="478"/>
          <ac:spMkLst>
            <pc:docMk/>
            <pc:sldMk cId="0" sldId="282"/>
            <ac:spMk id="423" creationId="{00000000-0000-0000-0000-000000000000}"/>
          </ac:spMkLst>
        </pc:spChg>
      </pc:sldChg>
      <pc:sldChg chg="modSp mod">
        <pc:chgData name="BT Sey" userId="9603260e3c723533" providerId="LiveId" clId="{087AE866-CC73-4E70-8719-16E6CC966F97}" dt="2022-09-08T10:25:04.179" v="5230" actId="207"/>
        <pc:sldMkLst>
          <pc:docMk/>
          <pc:sldMk cId="0" sldId="283"/>
        </pc:sldMkLst>
        <pc:spChg chg="mod">
          <ac:chgData name="BT Sey" userId="9603260e3c723533" providerId="LiveId" clId="{087AE866-CC73-4E70-8719-16E6CC966F97}" dt="2022-09-08T10:25:04.179" v="5230" actId="207"/>
          <ac:spMkLst>
            <pc:docMk/>
            <pc:sldMk cId="0" sldId="283"/>
            <ac:spMk id="4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4c37863e3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4c37863e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4c37863e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4c37863e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4c37863e3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4c37863e3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4c37863e3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4c37863e3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4c37863e3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4c37863e3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4c37863e3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4c37863e3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4c37863e3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e4c37863e3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4c37863e3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4c37863e3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4c37863e3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4c37863e3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4c37863e3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4c37863e3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4c37863e3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4c37863e3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4c37863e3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4c37863e3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e4c37863e3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e4c37863e3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4c37863e3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e4c37863e3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4c37863e3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e4c37863e3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4c37863e3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4c37863e3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e4c37863e3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e4c37863e3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e4c37863e3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e4c37863e3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e4c37863e3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e4c37863e3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e4c37863e3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e4c37863e3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4c37863e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4c37863e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4c37863e3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4c37863e3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4c37863e3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4c37863e3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4c37863e3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e4c37863e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4c37863e3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4c37863e3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c37863e3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c37863e3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4c37863e3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4c37863e3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c37863e3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c37863e3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80" name="Google Shape;80;p2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7" name="Google Shape;8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1" name="Google Shape;91;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sp>
        <p:nvSpPr>
          <p:cNvPr id="97" name="Google Shape;97;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9" name="Google Shape;9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2" name="Google Shape;10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6" name="Google Shape;106;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8" name="Google Shape;10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9"/>
        <p:cNvGrpSpPr/>
        <p:nvPr/>
      </p:nvGrpSpPr>
      <p:grpSpPr>
        <a:xfrm>
          <a:off x="0" y="0"/>
          <a:ext cx="0" cy="0"/>
          <a:chOff x="0" y="0"/>
          <a:chExt cx="0" cy="0"/>
        </a:xfrm>
      </p:grpSpPr>
      <p:sp>
        <p:nvSpPr>
          <p:cNvPr id="110" name="Google Shape;110;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11" name="Google Shape;111;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4" name="Google Shape;114;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5" name="Google Shape;11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6"/>
        <p:cNvGrpSpPr/>
        <p:nvPr/>
      </p:nvGrpSpPr>
      <p:grpSpPr>
        <a:xfrm>
          <a:off x="0" y="0"/>
          <a:ext cx="0" cy="0"/>
          <a:chOff x="0" y="0"/>
          <a:chExt cx="0" cy="0"/>
        </a:xfrm>
      </p:grpSpPr>
      <p:sp>
        <p:nvSpPr>
          <p:cNvPr id="117" name="Google Shape;11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20"/>
        <p:cNvGrpSpPr/>
        <p:nvPr/>
      </p:nvGrpSpPr>
      <p:grpSpPr>
        <a:xfrm>
          <a:off x="0" y="0"/>
          <a:ext cx="0" cy="0"/>
          <a:chOff x="0" y="0"/>
          <a:chExt cx="0" cy="0"/>
        </a:xfrm>
      </p:grpSpPr>
      <p:sp>
        <p:nvSpPr>
          <p:cNvPr id="121" name="Google Shape;1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 name="Google Shape;123;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4"/>
        <p:cNvGrpSpPr/>
        <p:nvPr/>
      </p:nvGrpSpPr>
      <p:grpSpPr>
        <a:xfrm>
          <a:off x="0" y="0"/>
          <a:ext cx="0" cy="0"/>
          <a:chOff x="0" y="0"/>
          <a:chExt cx="0" cy="0"/>
        </a:xfrm>
      </p:grpSpPr>
      <p:sp>
        <p:nvSpPr>
          <p:cNvPr id="125" name="Google Shape;12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 name="Google Shape;127;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8"/>
        <p:cNvGrpSpPr/>
        <p:nvPr/>
      </p:nvGrpSpPr>
      <p:grpSpPr>
        <a:xfrm>
          <a:off x="0" y="0"/>
          <a:ext cx="0" cy="0"/>
          <a:chOff x="0" y="0"/>
          <a:chExt cx="0" cy="0"/>
        </a:xfrm>
      </p:grpSpPr>
      <p:sp>
        <p:nvSpPr>
          <p:cNvPr id="129" name="Google Shape;1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0" name="Google Shape;130;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32"/>
        <p:cNvGrpSpPr/>
        <p:nvPr/>
      </p:nvGrpSpPr>
      <p:grpSpPr>
        <a:xfrm>
          <a:off x="0" y="0"/>
          <a:ext cx="0" cy="0"/>
          <a:chOff x="0" y="0"/>
          <a:chExt cx="0" cy="0"/>
        </a:xfrm>
      </p:grpSpPr>
      <p:sp>
        <p:nvSpPr>
          <p:cNvPr id="133" name="Google Shape;13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 name="Google Shape;135;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36"/>
        <p:cNvGrpSpPr/>
        <p:nvPr/>
      </p:nvGrpSpPr>
      <p:grpSpPr>
        <a:xfrm>
          <a:off x="0" y="0"/>
          <a:ext cx="0" cy="0"/>
          <a:chOff x="0" y="0"/>
          <a:chExt cx="0" cy="0"/>
        </a:xfrm>
      </p:grpSpPr>
      <p:sp>
        <p:nvSpPr>
          <p:cNvPr id="137" name="Google Shape;1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8" name="Google Shape;138;p36"/>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9" name="Google Shape;139;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40"/>
        <p:cNvGrpSpPr/>
        <p:nvPr/>
      </p:nvGrpSpPr>
      <p:grpSpPr>
        <a:xfrm>
          <a:off x="0" y="0"/>
          <a:ext cx="0" cy="0"/>
          <a:chOff x="0" y="0"/>
          <a:chExt cx="0" cy="0"/>
        </a:xfrm>
      </p:grpSpPr>
      <p:sp>
        <p:nvSpPr>
          <p:cNvPr id="141" name="Google Shape;14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44"/>
        <p:cNvGrpSpPr/>
        <p:nvPr/>
      </p:nvGrpSpPr>
      <p:grpSpPr>
        <a:xfrm>
          <a:off x="0" y="0"/>
          <a:ext cx="0" cy="0"/>
          <a:chOff x="0" y="0"/>
          <a:chExt cx="0" cy="0"/>
        </a:xfrm>
      </p:grpSpPr>
      <p:sp>
        <p:nvSpPr>
          <p:cNvPr id="145" name="Google Shape;14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5" name="Google Shape;7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britannica.com/topic/recipe" TargetMode="Externa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3.png"/><Relationship Id="rId5" Type="http://schemas.openxmlformats.org/officeDocument/2006/relationships/hyperlink" Target="https://www.britannica.com/topic/cooking" TargetMode="External"/><Relationship Id="rId4" Type="http://schemas.openxmlformats.org/officeDocument/2006/relationships/hyperlink" Target="https://www.britannica.com/topic/foo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51"/>
        <p:cNvGrpSpPr/>
        <p:nvPr/>
      </p:nvGrpSpPr>
      <p:grpSpPr>
        <a:xfrm>
          <a:off x="0" y="0"/>
          <a:ext cx="0" cy="0"/>
          <a:chOff x="0" y="0"/>
          <a:chExt cx="0" cy="0"/>
        </a:xfrm>
      </p:grpSpPr>
      <p:sp>
        <p:nvSpPr>
          <p:cNvPr id="152" name="Google Shape;152;p39"/>
          <p:cNvSpPr txBox="1"/>
          <p:nvPr/>
        </p:nvSpPr>
        <p:spPr>
          <a:xfrm>
            <a:off x="517650" y="1477032"/>
            <a:ext cx="6192600" cy="1292631"/>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dirty="0">
                <a:solidFill>
                  <a:srgbClr val="FFFFFF"/>
                </a:solidFill>
                <a:latin typeface="Open Sans SemiBold"/>
                <a:ea typeface="Open Sans SemiBold"/>
                <a:cs typeface="Open Sans SemiBold"/>
                <a:sym typeface="Open Sans SemiBold"/>
              </a:rPr>
              <a:t>CookBook App and Responsive Website</a:t>
            </a:r>
            <a:endParaRPr sz="3600" dirty="0">
              <a:solidFill>
                <a:srgbClr val="FFFFFF"/>
              </a:solidFill>
              <a:latin typeface="Open Sans SemiBold"/>
              <a:ea typeface="Open Sans SemiBold"/>
              <a:cs typeface="Open Sans SemiBold"/>
              <a:sym typeface="Open Sans SemiBold"/>
            </a:endParaRPr>
          </a:p>
        </p:txBody>
      </p:sp>
      <p:sp>
        <p:nvSpPr>
          <p:cNvPr id="153" name="Google Shape;153;p39"/>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Rasika Mahur</a:t>
            </a:r>
            <a:endParaRPr sz="2400" dirty="0">
              <a:solidFill>
                <a:srgbClr val="FFFFFF"/>
              </a:solidFill>
              <a:latin typeface="Open Sans"/>
              <a:ea typeface="Open Sans"/>
              <a:cs typeface="Open Sans"/>
              <a:sym typeface="Open Sans"/>
            </a:endParaRPr>
          </a:p>
        </p:txBody>
      </p:sp>
      <p:cxnSp>
        <p:nvCxnSpPr>
          <p:cNvPr id="154" name="Google Shape;154;p39"/>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8"/>
          <p:cNvSpPr txBox="1"/>
          <p:nvPr/>
        </p:nvSpPr>
        <p:spPr>
          <a:xfrm>
            <a:off x="517675" y="524350"/>
            <a:ext cx="1296611"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Ideation</a:t>
            </a:r>
            <a:endParaRPr sz="2400">
              <a:solidFill>
                <a:srgbClr val="5F6368"/>
              </a:solidFill>
              <a:latin typeface="Open Sans"/>
              <a:ea typeface="Open Sans"/>
              <a:cs typeface="Open Sans"/>
              <a:sym typeface="Open Sans"/>
            </a:endParaRPr>
          </a:p>
        </p:txBody>
      </p:sp>
      <p:sp>
        <p:nvSpPr>
          <p:cNvPr id="234" name="Google Shape;234;p48"/>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[I did a quick ideation exercise to come up with ideas for how to address gaps identified in the competitive audit.My focus was specifically on simple recipe feature.</a:t>
            </a:r>
            <a:endParaRPr dirty="0"/>
          </a:p>
        </p:txBody>
      </p:sp>
      <p:pic>
        <p:nvPicPr>
          <p:cNvPr id="3" name="Picture 2" descr="A close-up of some papers&#10;&#10;Description automatically generated with medium confidence">
            <a:extLst>
              <a:ext uri="{FF2B5EF4-FFF2-40B4-BE49-F238E27FC236}">
                <a16:creationId xmlns:a16="http://schemas.microsoft.com/office/drawing/2014/main" id="{D91C6E43-CC92-B037-6664-A84FFDAED18F}"/>
              </a:ext>
            </a:extLst>
          </p:cNvPr>
          <p:cNvPicPr>
            <a:picLocks noChangeAspect="1"/>
          </p:cNvPicPr>
          <p:nvPr/>
        </p:nvPicPr>
        <p:blipFill>
          <a:blip r:embed="rId3"/>
          <a:stretch>
            <a:fillRect/>
          </a:stretch>
        </p:blipFill>
        <p:spPr>
          <a:xfrm>
            <a:off x="3209737" y="649807"/>
            <a:ext cx="5416588" cy="39693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721275" y="1886850"/>
            <a:ext cx="63021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41" name="Google Shape;241;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42" name="Google Shape;242;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
        <p:nvSpPr>
          <p:cNvPr id="243" name="Google Shape;243;p4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49" name="Google Shape;249;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2" name="Google Shape;252;p50"/>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rgbClr val="000000"/>
              </a:buClr>
              <a:buSzPts val="1100"/>
              <a:buFont typeface="Arial"/>
              <a:buNone/>
            </a:pPr>
            <a:r>
              <a:rPr lang="en" dirty="0">
                <a:solidFill>
                  <a:srgbClr val="5F6368"/>
                </a:solidFill>
                <a:latin typeface="Open Sans"/>
                <a:ea typeface="Open Sans"/>
                <a:cs typeface="Open Sans"/>
                <a:sym typeface="Open Sans"/>
              </a:rPr>
              <a:t>After ideating and drafting some paper wireframes, I created the initial designs for the Cookbook.These designs focused on delivering personalized guidance to users.</a:t>
            </a:r>
            <a:endParaRPr dirty="0"/>
          </a:p>
        </p:txBody>
      </p:sp>
      <p:cxnSp>
        <p:nvCxnSpPr>
          <p:cNvPr id="253" name="Google Shape;253;p50"/>
          <p:cNvCxnSpPr/>
          <p:nvPr/>
        </p:nvCxnSpPr>
        <p:spPr>
          <a:xfrm>
            <a:off x="44297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4" name="Google Shape;254;p50"/>
          <p:cNvSpPr txBox="1"/>
          <p:nvPr/>
        </p:nvSpPr>
        <p:spPr>
          <a:xfrm>
            <a:off x="3420075" y="1208725"/>
            <a:ext cx="11004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These are the hero images/Top dishes images to attract users.</a:t>
            </a:r>
            <a:endParaRPr sz="1000" dirty="0">
              <a:solidFill>
                <a:srgbClr val="5F6368"/>
              </a:solidFill>
              <a:latin typeface="Open Sans"/>
              <a:ea typeface="Open Sans"/>
              <a:cs typeface="Open Sans"/>
              <a:sym typeface="Open Sans"/>
            </a:endParaRPr>
          </a:p>
        </p:txBody>
      </p:sp>
      <p:cxnSp>
        <p:nvCxnSpPr>
          <p:cNvPr id="255" name="Google Shape;255;p50"/>
          <p:cNvCxnSpPr/>
          <p:nvPr/>
        </p:nvCxnSpPr>
        <p:spPr>
          <a:xfrm rot="10800000">
            <a:off x="7518475" y="4124886"/>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6" name="Google Shape;256;p50"/>
          <p:cNvSpPr txBox="1"/>
          <p:nvPr/>
        </p:nvSpPr>
        <p:spPr>
          <a:xfrm>
            <a:off x="7769925" y="3170809"/>
            <a:ext cx="1100400"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This button will take the user to different categories/cuisine</a:t>
            </a:r>
            <a:endParaRPr sz="1000" dirty="0">
              <a:solidFill>
                <a:srgbClr val="5F6368"/>
              </a:solidFill>
              <a:latin typeface="Open Sans"/>
              <a:ea typeface="Open Sans"/>
              <a:cs typeface="Open Sans"/>
              <a:sym typeface="Open Sans"/>
            </a:endParaRPr>
          </a:p>
        </p:txBody>
      </p:sp>
      <p:pic>
        <p:nvPicPr>
          <p:cNvPr id="3" name="Picture 2" descr="A close-up of a cell phone&#10;&#10;Description automatically generated with medium confidence">
            <a:extLst>
              <a:ext uri="{FF2B5EF4-FFF2-40B4-BE49-F238E27FC236}">
                <a16:creationId xmlns:a16="http://schemas.microsoft.com/office/drawing/2014/main" id="{37D67F65-39E0-CE4B-C4CA-664657D111FE}"/>
              </a:ext>
            </a:extLst>
          </p:cNvPr>
          <p:cNvPicPr>
            <a:picLocks noChangeAspect="1"/>
          </p:cNvPicPr>
          <p:nvPr/>
        </p:nvPicPr>
        <p:blipFill>
          <a:blip r:embed="rId3"/>
          <a:stretch>
            <a:fillRect/>
          </a:stretch>
        </p:blipFill>
        <p:spPr>
          <a:xfrm>
            <a:off x="5348625" y="262175"/>
            <a:ext cx="2169850" cy="4619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63" name="Google Shape;263;p51"/>
          <p:cNvSpPr txBox="1"/>
          <p:nvPr/>
        </p:nvSpPr>
        <p:spPr>
          <a:xfrm>
            <a:off x="734950" y="1456364"/>
            <a:ext cx="2915400" cy="115413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To prepare for usability testing, I created a low-fidelity prototype that connected the user flow.</a:t>
            </a:r>
            <a:endParaRPr dirty="0">
              <a:latin typeface="Open Sans"/>
              <a:ea typeface="Open Sans"/>
              <a:cs typeface="Open Sans"/>
              <a:sym typeface="Open Sans"/>
            </a:endParaRPr>
          </a:p>
        </p:txBody>
      </p:sp>
      <p:pic>
        <p:nvPicPr>
          <p:cNvPr id="3" name="Picture 2" descr="Graphical user interface, diagram, application&#10;&#10;Description automatically generated">
            <a:extLst>
              <a:ext uri="{FF2B5EF4-FFF2-40B4-BE49-F238E27FC236}">
                <a16:creationId xmlns:a16="http://schemas.microsoft.com/office/drawing/2014/main" id="{8A93F859-6E70-DA58-69D1-1C6035AE7ED6}"/>
              </a:ext>
            </a:extLst>
          </p:cNvPr>
          <p:cNvPicPr>
            <a:picLocks noChangeAspect="1"/>
          </p:cNvPicPr>
          <p:nvPr/>
        </p:nvPicPr>
        <p:blipFill>
          <a:blip r:embed="rId3"/>
          <a:stretch>
            <a:fillRect/>
          </a:stretch>
        </p:blipFill>
        <p:spPr>
          <a:xfrm>
            <a:off x="3875315" y="72574"/>
            <a:ext cx="4426856" cy="4963886"/>
          </a:xfrm>
          <a:prstGeom prst="rect">
            <a:avLst/>
          </a:prstGeom>
        </p:spPr>
      </p:pic>
      <p:sp>
        <p:nvSpPr>
          <p:cNvPr id="5" name="TextBox 4">
            <a:extLst>
              <a:ext uri="{FF2B5EF4-FFF2-40B4-BE49-F238E27FC236}">
                <a16:creationId xmlns:a16="http://schemas.microsoft.com/office/drawing/2014/main" id="{67AF4966-8F76-BC10-70BD-38B10CE5C4B7}"/>
              </a:ext>
            </a:extLst>
          </p:cNvPr>
          <p:cNvSpPr txBox="1"/>
          <p:nvPr/>
        </p:nvSpPr>
        <p:spPr>
          <a:xfrm>
            <a:off x="0" y="3358569"/>
            <a:ext cx="3483429" cy="954107"/>
          </a:xfrm>
          <a:prstGeom prst="rect">
            <a:avLst/>
          </a:prstGeom>
          <a:noFill/>
        </p:spPr>
        <p:txBody>
          <a:bodyPr wrap="square">
            <a:spAutoFit/>
          </a:bodyPr>
          <a:lstStyle/>
          <a:p>
            <a:r>
              <a:rPr lang="en" dirty="0">
                <a:solidFill>
                  <a:srgbClr val="5F6368"/>
                </a:solidFill>
                <a:latin typeface="Open Sans"/>
                <a:ea typeface="Open Sans"/>
                <a:cs typeface="Open Sans"/>
                <a:sym typeface="Open Sans"/>
              </a:rPr>
              <a:t>View </a:t>
            </a:r>
            <a:r>
              <a:rPr lang="en-ZA" dirty="0">
                <a:solidFill>
                  <a:schemeClr val="accent1">
                    <a:lumMod val="75000"/>
                  </a:schemeClr>
                </a:solidFill>
                <a:latin typeface="Open Sans"/>
                <a:ea typeface="Open Sans"/>
                <a:cs typeface="Open Sans"/>
                <a:sym typeface="Open Sans"/>
              </a:rPr>
              <a:t>https://www.figma.com/file/otJNcmrItSzPAJhYwL7Qr4/Cookbook?node-id=0%3A1</a:t>
            </a:r>
            <a:endParaRPr lang="en-ZA" dirty="0">
              <a:solidFill>
                <a:schemeClr val="accent1">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parameters</a:t>
            </a:r>
            <a:endParaRPr sz="2400">
              <a:solidFill>
                <a:srgbClr val="5F6368"/>
              </a:solidFill>
              <a:latin typeface="Open Sans"/>
              <a:ea typeface="Open Sans"/>
              <a:cs typeface="Open Sans"/>
              <a:sym typeface="Open Sans"/>
            </a:endParaRPr>
          </a:p>
        </p:txBody>
      </p:sp>
      <p:sp>
        <p:nvSpPr>
          <p:cNvPr id="270" name="Google Shape;270;p52"/>
          <p:cNvSpPr txBox="1"/>
          <p:nvPr/>
        </p:nvSpPr>
        <p:spPr>
          <a:xfrm>
            <a:off x="868275" y="193265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Study type:</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Unmoderated usability study</a:t>
            </a:r>
            <a:endParaRPr sz="1200" b="1">
              <a:solidFill>
                <a:srgbClr val="4285F4"/>
              </a:solidFill>
              <a:latin typeface="Open Sans"/>
              <a:ea typeface="Open Sans"/>
              <a:cs typeface="Open Sans"/>
              <a:sym typeface="Open Sans"/>
            </a:endParaRPr>
          </a:p>
        </p:txBody>
      </p:sp>
      <p:sp>
        <p:nvSpPr>
          <p:cNvPr id="271" name="Google Shape;271;p52"/>
          <p:cNvSpPr/>
          <p:nvPr/>
        </p:nvSpPr>
        <p:spPr>
          <a:xfrm>
            <a:off x="233467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2"/>
          <p:cNvSpPr txBox="1"/>
          <p:nvPr/>
        </p:nvSpPr>
        <p:spPr>
          <a:xfrm>
            <a:off x="4829625" y="193265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Location:</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Australia, remote</a:t>
            </a:r>
            <a:endParaRPr sz="1200" b="1">
              <a:solidFill>
                <a:srgbClr val="FBBC04"/>
              </a:solidFill>
              <a:latin typeface="Open Sans"/>
              <a:ea typeface="Open Sans"/>
              <a:cs typeface="Open Sans"/>
              <a:sym typeface="Open Sans"/>
            </a:endParaRPr>
          </a:p>
        </p:txBody>
      </p:sp>
      <p:sp>
        <p:nvSpPr>
          <p:cNvPr id="273" name="Google Shape;273;p52"/>
          <p:cNvSpPr/>
          <p:nvPr/>
        </p:nvSpPr>
        <p:spPr>
          <a:xfrm>
            <a:off x="629602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2"/>
          <p:cNvSpPr txBox="1"/>
          <p:nvPr/>
        </p:nvSpPr>
        <p:spPr>
          <a:xfrm>
            <a:off x="868275" y="3914900"/>
            <a:ext cx="3446100" cy="7848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Participants:</a:t>
            </a:r>
            <a:endParaRPr dirty="0">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dirty="0">
                <a:solidFill>
                  <a:srgbClr val="5F6368"/>
                </a:solidFill>
                <a:latin typeface="Open Sans"/>
                <a:ea typeface="Open Sans"/>
                <a:cs typeface="Open Sans"/>
                <a:sym typeface="Open Sans"/>
              </a:rPr>
              <a:t>5 participants </a:t>
            </a:r>
            <a:endParaRPr sz="1200" b="1" dirty="0">
              <a:solidFill>
                <a:srgbClr val="4285F4"/>
              </a:solidFill>
              <a:latin typeface="Open Sans"/>
              <a:ea typeface="Open Sans"/>
              <a:cs typeface="Open Sans"/>
              <a:sym typeface="Open Sans"/>
            </a:endParaRPr>
          </a:p>
        </p:txBody>
      </p:sp>
      <p:sp>
        <p:nvSpPr>
          <p:cNvPr id="275" name="Google Shape;275;p52"/>
          <p:cNvSpPr/>
          <p:nvPr/>
        </p:nvSpPr>
        <p:spPr>
          <a:xfrm>
            <a:off x="233467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2"/>
          <p:cNvSpPr txBox="1"/>
          <p:nvPr/>
        </p:nvSpPr>
        <p:spPr>
          <a:xfrm>
            <a:off x="4829625" y="391490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a:solidFill>
                  <a:srgbClr val="5F6368"/>
                </a:solidFill>
                <a:latin typeface="Open Sans SemiBold"/>
                <a:ea typeface="Open Sans SemiBold"/>
                <a:cs typeface="Open Sans SemiBold"/>
                <a:sym typeface="Open Sans SemiBold"/>
              </a:rPr>
              <a:t>Length:</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30-60 minutes</a:t>
            </a:r>
            <a:endParaRPr sz="1200" b="1">
              <a:solidFill>
                <a:srgbClr val="4285F4"/>
              </a:solidFill>
              <a:latin typeface="Open Sans"/>
              <a:ea typeface="Open Sans"/>
              <a:cs typeface="Open Sans"/>
              <a:sym typeface="Open Sans"/>
            </a:endParaRPr>
          </a:p>
        </p:txBody>
      </p:sp>
      <p:sp>
        <p:nvSpPr>
          <p:cNvPr id="277" name="Google Shape;277;p52"/>
          <p:cNvSpPr/>
          <p:nvPr/>
        </p:nvSpPr>
        <p:spPr>
          <a:xfrm>
            <a:off x="629602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2"/>
          <p:cNvSpPr/>
          <p:nvPr/>
        </p:nvSpPr>
        <p:spPr>
          <a:xfrm>
            <a:off x="2432025" y="3415575"/>
            <a:ext cx="318600" cy="223550"/>
          </a:xfrm>
          <a:custGeom>
            <a:avLst/>
            <a:gdLst/>
            <a:ahLst/>
            <a:cxnLst/>
            <a:rect l="l" t="t" r="r" b="b"/>
            <a:pathLst>
              <a:path w="1048" h="735" extrusionOk="0">
                <a:moveTo>
                  <a:pt x="759" y="367"/>
                </a:moveTo>
                <a:cubicBezTo>
                  <a:pt x="833" y="367"/>
                  <a:pt x="889" y="308"/>
                  <a:pt x="889" y="237"/>
                </a:cubicBezTo>
                <a:cubicBezTo>
                  <a:pt x="889" y="167"/>
                  <a:pt x="830" y="107"/>
                  <a:pt x="759" y="107"/>
                </a:cubicBezTo>
                <a:cubicBezTo>
                  <a:pt x="686" y="107"/>
                  <a:pt x="630" y="167"/>
                  <a:pt x="630" y="237"/>
                </a:cubicBezTo>
                <a:cubicBezTo>
                  <a:pt x="630" y="308"/>
                  <a:pt x="689" y="367"/>
                  <a:pt x="759" y="367"/>
                </a:cubicBezTo>
                <a:close/>
                <a:moveTo>
                  <a:pt x="367" y="316"/>
                </a:moveTo>
                <a:cubicBezTo>
                  <a:pt x="455" y="316"/>
                  <a:pt x="522" y="246"/>
                  <a:pt x="522" y="158"/>
                </a:cubicBezTo>
                <a:cubicBezTo>
                  <a:pt x="522" y="71"/>
                  <a:pt x="452" y="0"/>
                  <a:pt x="367" y="0"/>
                </a:cubicBezTo>
                <a:cubicBezTo>
                  <a:pt x="283" y="0"/>
                  <a:pt x="209" y="71"/>
                  <a:pt x="209" y="158"/>
                </a:cubicBezTo>
                <a:cubicBezTo>
                  <a:pt x="209" y="246"/>
                  <a:pt x="283" y="316"/>
                  <a:pt x="367" y="316"/>
                </a:cubicBezTo>
                <a:close/>
                <a:moveTo>
                  <a:pt x="759" y="471"/>
                </a:moveTo>
                <a:cubicBezTo>
                  <a:pt x="664" y="471"/>
                  <a:pt x="472" y="519"/>
                  <a:pt x="472" y="615"/>
                </a:cubicBezTo>
                <a:lnTo>
                  <a:pt x="472" y="734"/>
                </a:lnTo>
                <a:lnTo>
                  <a:pt x="1047" y="734"/>
                </a:lnTo>
                <a:lnTo>
                  <a:pt x="1047" y="615"/>
                </a:lnTo>
                <a:cubicBezTo>
                  <a:pt x="1047" y="522"/>
                  <a:pt x="855" y="471"/>
                  <a:pt x="759" y="471"/>
                </a:cubicBezTo>
                <a:close/>
                <a:moveTo>
                  <a:pt x="367" y="421"/>
                </a:moveTo>
                <a:cubicBezTo>
                  <a:pt x="246" y="421"/>
                  <a:pt x="0" y="483"/>
                  <a:pt x="0" y="604"/>
                </a:cubicBezTo>
                <a:lnTo>
                  <a:pt x="0" y="734"/>
                </a:lnTo>
                <a:lnTo>
                  <a:pt x="367" y="734"/>
                </a:lnTo>
                <a:lnTo>
                  <a:pt x="367" y="615"/>
                </a:lnTo>
                <a:cubicBezTo>
                  <a:pt x="367" y="570"/>
                  <a:pt x="384" y="494"/>
                  <a:pt x="491" y="435"/>
                </a:cubicBezTo>
                <a:cubicBezTo>
                  <a:pt x="446" y="426"/>
                  <a:pt x="404" y="421"/>
                  <a:pt x="367" y="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79" name="Google Shape;279;p52"/>
          <p:cNvSpPr/>
          <p:nvPr/>
        </p:nvSpPr>
        <p:spPr>
          <a:xfrm>
            <a:off x="6441252" y="1401778"/>
            <a:ext cx="222841" cy="319496"/>
          </a:xfrm>
          <a:custGeom>
            <a:avLst/>
            <a:gdLst/>
            <a:ahLst/>
            <a:cxnLst/>
            <a:rect l="l" t="t" r="r" b="b"/>
            <a:pathLst>
              <a:path w="734" h="1048" extrusionOk="0">
                <a:moveTo>
                  <a:pt x="366" y="0"/>
                </a:moveTo>
                <a:cubicBezTo>
                  <a:pt x="163" y="0"/>
                  <a:pt x="0" y="164"/>
                  <a:pt x="0" y="367"/>
                </a:cubicBezTo>
                <a:cubicBezTo>
                  <a:pt x="0" y="641"/>
                  <a:pt x="366" y="1047"/>
                  <a:pt x="366" y="1047"/>
                </a:cubicBezTo>
                <a:cubicBezTo>
                  <a:pt x="366" y="1047"/>
                  <a:pt x="733" y="641"/>
                  <a:pt x="733" y="367"/>
                </a:cubicBezTo>
                <a:cubicBezTo>
                  <a:pt x="731" y="164"/>
                  <a:pt x="567" y="0"/>
                  <a:pt x="366" y="0"/>
                </a:cubicBezTo>
                <a:close/>
                <a:moveTo>
                  <a:pt x="366" y="497"/>
                </a:moveTo>
                <a:cubicBezTo>
                  <a:pt x="293" y="497"/>
                  <a:pt x="237" y="438"/>
                  <a:pt x="237" y="367"/>
                </a:cubicBezTo>
                <a:cubicBezTo>
                  <a:pt x="237" y="296"/>
                  <a:pt x="296" y="237"/>
                  <a:pt x="366" y="237"/>
                </a:cubicBezTo>
                <a:cubicBezTo>
                  <a:pt x="440" y="237"/>
                  <a:pt x="496" y="296"/>
                  <a:pt x="496" y="367"/>
                </a:cubicBezTo>
                <a:cubicBezTo>
                  <a:pt x="496" y="438"/>
                  <a:pt x="437" y="497"/>
                  <a:pt x="366" y="4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80" name="Google Shape;280;p52"/>
          <p:cNvSpPr/>
          <p:nvPr/>
        </p:nvSpPr>
        <p:spPr>
          <a:xfrm>
            <a:off x="6392921" y="3384699"/>
            <a:ext cx="319496" cy="318153"/>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81" name="Google Shape;281;p52"/>
          <p:cNvSpPr/>
          <p:nvPr/>
        </p:nvSpPr>
        <p:spPr>
          <a:xfrm>
            <a:off x="2460538" y="1416000"/>
            <a:ext cx="261574" cy="291049"/>
          </a:xfrm>
          <a:custGeom>
            <a:avLst/>
            <a:gdLst/>
            <a:ahLst/>
            <a:cxnLst/>
            <a:rect l="l" t="t" r="r" b="b"/>
            <a:pathLst>
              <a:path w="941" h="1046" extrusionOk="0">
                <a:moveTo>
                  <a:pt x="833" y="105"/>
                </a:moveTo>
                <a:lnTo>
                  <a:pt x="616" y="105"/>
                </a:lnTo>
                <a:cubicBezTo>
                  <a:pt x="593" y="46"/>
                  <a:pt x="537" y="0"/>
                  <a:pt x="469" y="0"/>
                </a:cubicBezTo>
                <a:cubicBezTo>
                  <a:pt x="401" y="0"/>
                  <a:pt x="345" y="46"/>
                  <a:pt x="322" y="105"/>
                </a:cubicBezTo>
                <a:lnTo>
                  <a:pt x="105" y="105"/>
                </a:lnTo>
                <a:cubicBezTo>
                  <a:pt x="48" y="105"/>
                  <a:pt x="0" y="153"/>
                  <a:pt x="0" y="209"/>
                </a:cubicBezTo>
                <a:lnTo>
                  <a:pt x="0" y="940"/>
                </a:lnTo>
                <a:cubicBezTo>
                  <a:pt x="0" y="997"/>
                  <a:pt x="48" y="1045"/>
                  <a:pt x="105" y="1045"/>
                </a:cubicBezTo>
                <a:lnTo>
                  <a:pt x="836" y="1045"/>
                </a:lnTo>
                <a:cubicBezTo>
                  <a:pt x="892" y="1045"/>
                  <a:pt x="940" y="997"/>
                  <a:pt x="940" y="940"/>
                </a:cubicBezTo>
                <a:lnTo>
                  <a:pt x="940" y="209"/>
                </a:lnTo>
                <a:cubicBezTo>
                  <a:pt x="937" y="150"/>
                  <a:pt x="889" y="105"/>
                  <a:pt x="833" y="105"/>
                </a:cubicBezTo>
                <a:close/>
                <a:moveTo>
                  <a:pt x="466" y="105"/>
                </a:moveTo>
                <a:cubicBezTo>
                  <a:pt x="494" y="105"/>
                  <a:pt x="520" y="127"/>
                  <a:pt x="520" y="158"/>
                </a:cubicBezTo>
                <a:cubicBezTo>
                  <a:pt x="520" y="187"/>
                  <a:pt x="497" y="212"/>
                  <a:pt x="466" y="212"/>
                </a:cubicBezTo>
                <a:cubicBezTo>
                  <a:pt x="435" y="212"/>
                  <a:pt x="412" y="190"/>
                  <a:pt x="412" y="158"/>
                </a:cubicBezTo>
                <a:cubicBezTo>
                  <a:pt x="415" y="127"/>
                  <a:pt x="438" y="105"/>
                  <a:pt x="466" y="105"/>
                </a:cubicBezTo>
                <a:close/>
                <a:moveTo>
                  <a:pt x="570" y="836"/>
                </a:moveTo>
                <a:lnTo>
                  <a:pt x="204" y="836"/>
                </a:lnTo>
                <a:lnTo>
                  <a:pt x="204" y="731"/>
                </a:lnTo>
                <a:lnTo>
                  <a:pt x="570" y="731"/>
                </a:lnTo>
                <a:lnTo>
                  <a:pt x="570" y="836"/>
                </a:lnTo>
                <a:close/>
                <a:moveTo>
                  <a:pt x="728" y="627"/>
                </a:moveTo>
                <a:lnTo>
                  <a:pt x="206" y="627"/>
                </a:lnTo>
                <a:lnTo>
                  <a:pt x="206" y="523"/>
                </a:lnTo>
                <a:lnTo>
                  <a:pt x="728" y="523"/>
                </a:lnTo>
                <a:lnTo>
                  <a:pt x="728" y="627"/>
                </a:lnTo>
                <a:close/>
                <a:moveTo>
                  <a:pt x="728" y="418"/>
                </a:moveTo>
                <a:lnTo>
                  <a:pt x="206" y="418"/>
                </a:lnTo>
                <a:lnTo>
                  <a:pt x="206" y="314"/>
                </a:lnTo>
                <a:lnTo>
                  <a:pt x="728" y="314"/>
                </a:lnTo>
                <a:lnTo>
                  <a:pt x="728" y="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7" name="Google Shape;287;p53"/>
          <p:cNvSpPr txBox="1"/>
          <p:nvPr/>
        </p:nvSpPr>
        <p:spPr>
          <a:xfrm>
            <a:off x="532875" y="1355375"/>
            <a:ext cx="6494100" cy="4002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a:solidFill>
                  <a:srgbClr val="5F6368"/>
                </a:solidFill>
                <a:latin typeface="Open Sans"/>
                <a:ea typeface="Open Sans"/>
                <a:cs typeface="Open Sans"/>
                <a:sym typeface="Open Sans"/>
              </a:rPr>
              <a:t>Insert a one to two sentence introduction to the findings shared below.</a:t>
            </a:r>
            <a:endParaRPr>
              <a:solidFill>
                <a:srgbClr val="5F6368"/>
              </a:solidFill>
              <a:latin typeface="Open Sans"/>
              <a:ea typeface="Open Sans"/>
              <a:cs typeface="Open Sans"/>
              <a:sym typeface="Open Sans"/>
            </a:endParaRPr>
          </a:p>
        </p:txBody>
      </p:sp>
      <p:sp>
        <p:nvSpPr>
          <p:cNvPr id="288" name="Google Shape;288;p53"/>
          <p:cNvSpPr txBox="1"/>
          <p:nvPr/>
        </p:nvSpPr>
        <p:spPr>
          <a:xfrm>
            <a:off x="441475" y="3127850"/>
            <a:ext cx="19812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People want easy access to recipes that specifically use the food they already own.</a:t>
            </a:r>
            <a:endParaRPr sz="1200" dirty="0">
              <a:solidFill>
                <a:srgbClr val="5F6368"/>
              </a:solidFill>
              <a:latin typeface="Open Sans"/>
              <a:ea typeface="Open Sans"/>
              <a:cs typeface="Open Sans"/>
              <a:sym typeface="Open Sans"/>
            </a:endParaRPr>
          </a:p>
        </p:txBody>
      </p:sp>
      <p:sp>
        <p:nvSpPr>
          <p:cNvPr id="289" name="Google Shape;289;p53"/>
          <p:cNvSpPr txBox="1"/>
          <p:nvPr/>
        </p:nvSpPr>
        <p:spPr>
          <a:xfrm>
            <a:off x="550125" y="2648825"/>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Finding</a:t>
            </a:r>
            <a:endParaRPr>
              <a:solidFill>
                <a:srgbClr val="5F6368"/>
              </a:solidFill>
              <a:latin typeface="Open Sans SemiBold"/>
              <a:ea typeface="Open Sans SemiBold"/>
              <a:cs typeface="Open Sans SemiBold"/>
              <a:sym typeface="Open Sans SemiBold"/>
            </a:endParaRPr>
          </a:p>
        </p:txBody>
      </p:sp>
      <p:sp>
        <p:nvSpPr>
          <p:cNvPr id="290" name="Google Shape;290;p53"/>
          <p:cNvSpPr txBox="1"/>
          <p:nvPr/>
        </p:nvSpPr>
        <p:spPr>
          <a:xfrm>
            <a:off x="3394288" y="2648825"/>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Finding</a:t>
            </a:r>
            <a:endParaRPr>
              <a:solidFill>
                <a:srgbClr val="5F6368"/>
              </a:solidFill>
              <a:latin typeface="Open Sans SemiBold"/>
              <a:ea typeface="Open Sans SemiBold"/>
              <a:cs typeface="Open Sans SemiBold"/>
              <a:sym typeface="Open Sans SemiBold"/>
            </a:endParaRPr>
          </a:p>
        </p:txBody>
      </p:sp>
      <p:sp>
        <p:nvSpPr>
          <p:cNvPr id="291" name="Google Shape;291;p53"/>
          <p:cNvSpPr txBox="1"/>
          <p:nvPr/>
        </p:nvSpPr>
        <p:spPr>
          <a:xfrm>
            <a:off x="6238488" y="2648825"/>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Finding</a:t>
            </a:r>
            <a:endParaRPr>
              <a:solidFill>
                <a:srgbClr val="5F6368"/>
              </a:solidFill>
              <a:latin typeface="Open Sans SemiBold"/>
              <a:ea typeface="Open Sans SemiBold"/>
              <a:cs typeface="Open Sans SemiBold"/>
              <a:sym typeface="Open Sans SemiBold"/>
            </a:endParaRPr>
          </a:p>
        </p:txBody>
      </p:sp>
      <p:sp>
        <p:nvSpPr>
          <p:cNvPr id="292" name="Google Shape;292;p53"/>
          <p:cNvSpPr txBox="1"/>
          <p:nvPr/>
        </p:nvSpPr>
        <p:spPr>
          <a:xfrm>
            <a:off x="3340000" y="3131550"/>
            <a:ext cx="1981200" cy="821733"/>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People had difficulty in understanding the measurements.</a:t>
            </a:r>
            <a:endParaRPr sz="1200" dirty="0">
              <a:solidFill>
                <a:srgbClr val="5F6368"/>
              </a:solidFill>
              <a:latin typeface="Open Sans"/>
              <a:ea typeface="Open Sans"/>
              <a:cs typeface="Open Sans"/>
              <a:sym typeface="Open Sans"/>
            </a:endParaRPr>
          </a:p>
        </p:txBody>
      </p:sp>
      <p:sp>
        <p:nvSpPr>
          <p:cNvPr id="293" name="Google Shape;293;p53"/>
          <p:cNvSpPr txBox="1"/>
          <p:nvPr/>
        </p:nvSpPr>
        <p:spPr>
          <a:xfrm>
            <a:off x="6184200" y="3131550"/>
            <a:ext cx="1981200" cy="609367"/>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People Preffered clear indications.</a:t>
            </a:r>
            <a:endParaRPr sz="1200" dirty="0">
              <a:solidFill>
                <a:srgbClr val="5F6368"/>
              </a:solidFill>
              <a:latin typeface="Open Sans"/>
              <a:ea typeface="Open Sans"/>
              <a:cs typeface="Open Sans"/>
              <a:sym typeface="Open Sans"/>
            </a:endParaRPr>
          </a:p>
        </p:txBody>
      </p:sp>
      <p:sp>
        <p:nvSpPr>
          <p:cNvPr id="294" name="Google Shape;294;p53"/>
          <p:cNvSpPr/>
          <p:nvPr/>
        </p:nvSpPr>
        <p:spPr>
          <a:xfrm>
            <a:off x="1229775" y="2098596"/>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95" name="Google Shape;295;p53"/>
          <p:cNvSpPr/>
          <p:nvPr/>
        </p:nvSpPr>
        <p:spPr>
          <a:xfrm>
            <a:off x="4073950" y="2110721"/>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96" name="Google Shape;296;p53"/>
          <p:cNvSpPr/>
          <p:nvPr/>
        </p:nvSpPr>
        <p:spPr>
          <a:xfrm>
            <a:off x="6918125" y="2098596"/>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0"/>
        <p:cNvGrpSpPr/>
        <p:nvPr/>
      </p:nvGrpSpPr>
      <p:grpSpPr>
        <a:xfrm>
          <a:off x="0" y="0"/>
          <a:ext cx="0" cy="0"/>
          <a:chOff x="0" y="0"/>
          <a:chExt cx="0" cy="0"/>
        </a:xfrm>
      </p:grpSpPr>
      <p:sp>
        <p:nvSpPr>
          <p:cNvPr id="301" name="Google Shape;301;p54"/>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2" name="Google Shape;302;p54"/>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3" name="Google Shape;303;p5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5"/>
          <p:cNvSpPr txBox="1"/>
          <p:nvPr/>
        </p:nvSpPr>
        <p:spPr>
          <a:xfrm>
            <a:off x="517675" y="524350"/>
            <a:ext cx="1485296"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09" name="Google Shape;309;p55"/>
          <p:cNvSpPr txBox="1"/>
          <p:nvPr/>
        </p:nvSpPr>
        <p:spPr>
          <a:xfrm>
            <a:off x="517675" y="1522550"/>
            <a:ext cx="24213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Based on the insights from the usability studies, I applied desig changes like providing a clear section from the home screen to browse recipes that specifically use items available in “My Food”.</a:t>
            </a:r>
            <a:endParaRPr dirty="0"/>
          </a:p>
        </p:txBody>
      </p:sp>
      <p:cxnSp>
        <p:nvCxnSpPr>
          <p:cNvPr id="314" name="Google Shape;314;p55"/>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5" name="Google Shape;315;p55"/>
          <p:cNvSpPr txBox="1"/>
          <p:nvPr/>
        </p:nvSpPr>
        <p:spPr>
          <a:xfrm>
            <a:off x="3395963" y="164903"/>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Before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sp>
        <p:nvSpPr>
          <p:cNvPr id="316" name="Google Shape;316;p55"/>
          <p:cNvSpPr txBox="1"/>
          <p:nvPr/>
        </p:nvSpPr>
        <p:spPr>
          <a:xfrm>
            <a:off x="6436178" y="161457"/>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After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pic>
        <p:nvPicPr>
          <p:cNvPr id="3" name="Picture 2" descr="Graphical user interface&#10;&#10;Description automatically generated with medium confidence">
            <a:extLst>
              <a:ext uri="{FF2B5EF4-FFF2-40B4-BE49-F238E27FC236}">
                <a16:creationId xmlns:a16="http://schemas.microsoft.com/office/drawing/2014/main" id="{1E50A897-7252-E6EC-2B9F-F22F7CDA5C7C}"/>
              </a:ext>
            </a:extLst>
          </p:cNvPr>
          <p:cNvPicPr>
            <a:picLocks noChangeAspect="1"/>
          </p:cNvPicPr>
          <p:nvPr/>
        </p:nvPicPr>
        <p:blipFill>
          <a:blip r:embed="rId3"/>
          <a:stretch>
            <a:fillRect/>
          </a:stretch>
        </p:blipFill>
        <p:spPr>
          <a:xfrm>
            <a:off x="6687547" y="691843"/>
            <a:ext cx="2102431" cy="4290200"/>
          </a:xfrm>
          <a:prstGeom prst="rect">
            <a:avLst/>
          </a:prstGeom>
        </p:spPr>
      </p:pic>
      <p:pic>
        <p:nvPicPr>
          <p:cNvPr id="5" name="Picture 4" descr="A close-up of a cell phone&#10;&#10;Description automatically generated with medium confidence">
            <a:extLst>
              <a:ext uri="{FF2B5EF4-FFF2-40B4-BE49-F238E27FC236}">
                <a16:creationId xmlns:a16="http://schemas.microsoft.com/office/drawing/2014/main" id="{5B94190A-2EE7-3CCB-BAFB-F23562B3373D}"/>
              </a:ext>
            </a:extLst>
          </p:cNvPr>
          <p:cNvPicPr>
            <a:picLocks noChangeAspect="1"/>
          </p:cNvPicPr>
          <p:nvPr/>
        </p:nvPicPr>
        <p:blipFill>
          <a:blip r:embed="rId4"/>
          <a:stretch>
            <a:fillRect/>
          </a:stretch>
        </p:blipFill>
        <p:spPr>
          <a:xfrm>
            <a:off x="3492281" y="564030"/>
            <a:ext cx="2102431" cy="44756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3" name="Google Shape;323;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6"/>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Additional design changes included adding an option of Sharing the recipe, adding to Favorites and making any changes.</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cxnSp>
        <p:nvCxnSpPr>
          <p:cNvPr id="327" name="Google Shape;327;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6"/>
          <p:cNvSpPr txBox="1"/>
          <p:nvPr/>
        </p:nvSpPr>
        <p:spPr>
          <a:xfrm>
            <a:off x="3395963" y="12535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Before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sp>
        <p:nvSpPr>
          <p:cNvPr id="329" name="Google Shape;329;p56"/>
          <p:cNvSpPr txBox="1"/>
          <p:nvPr/>
        </p:nvSpPr>
        <p:spPr>
          <a:xfrm>
            <a:off x="6506700" y="91721"/>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After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pic>
        <p:nvPicPr>
          <p:cNvPr id="3" name="Picture 2" descr="Graphical user interface, application&#10;&#10;Description automatically generated">
            <a:extLst>
              <a:ext uri="{FF2B5EF4-FFF2-40B4-BE49-F238E27FC236}">
                <a16:creationId xmlns:a16="http://schemas.microsoft.com/office/drawing/2014/main" id="{6A493BAD-B15E-486B-18EA-F718A63CE373}"/>
              </a:ext>
            </a:extLst>
          </p:cNvPr>
          <p:cNvPicPr>
            <a:picLocks noChangeAspect="1"/>
          </p:cNvPicPr>
          <p:nvPr/>
        </p:nvPicPr>
        <p:blipFill>
          <a:blip r:embed="rId3"/>
          <a:stretch>
            <a:fillRect/>
          </a:stretch>
        </p:blipFill>
        <p:spPr>
          <a:xfrm>
            <a:off x="6847348" y="710350"/>
            <a:ext cx="2013152" cy="4290200"/>
          </a:xfrm>
          <a:prstGeom prst="rect">
            <a:avLst/>
          </a:prstGeom>
        </p:spPr>
      </p:pic>
      <p:pic>
        <p:nvPicPr>
          <p:cNvPr id="5" name="Picture 4" descr="Background pattern&#10;&#10;Description automatically generated with low confidence">
            <a:extLst>
              <a:ext uri="{FF2B5EF4-FFF2-40B4-BE49-F238E27FC236}">
                <a16:creationId xmlns:a16="http://schemas.microsoft.com/office/drawing/2014/main" id="{3E2480B9-9324-6F9B-AAB7-A892BAB67811}"/>
              </a:ext>
            </a:extLst>
          </p:cNvPr>
          <p:cNvPicPr>
            <a:picLocks noChangeAspect="1"/>
          </p:cNvPicPr>
          <p:nvPr/>
        </p:nvPicPr>
        <p:blipFill>
          <a:blip r:embed="rId4"/>
          <a:stretch>
            <a:fillRect/>
          </a:stretch>
        </p:blipFill>
        <p:spPr>
          <a:xfrm>
            <a:off x="3508952" y="524350"/>
            <a:ext cx="2087123" cy="429019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7"/>
          <p:cNvSpPr txBox="1"/>
          <p:nvPr/>
        </p:nvSpPr>
        <p:spPr>
          <a:xfrm>
            <a:off x="416075" y="150013"/>
            <a:ext cx="1528839"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pic>
        <p:nvPicPr>
          <p:cNvPr id="3" name="Picture 2" descr="Graphical user interface&#10;&#10;Description automatically generated with medium confidence">
            <a:extLst>
              <a:ext uri="{FF2B5EF4-FFF2-40B4-BE49-F238E27FC236}">
                <a16:creationId xmlns:a16="http://schemas.microsoft.com/office/drawing/2014/main" id="{EF0D5BC2-F9A2-40EC-0F64-3A14976E52B9}"/>
              </a:ext>
            </a:extLst>
          </p:cNvPr>
          <p:cNvPicPr>
            <a:picLocks noChangeAspect="1"/>
          </p:cNvPicPr>
          <p:nvPr/>
        </p:nvPicPr>
        <p:blipFill>
          <a:blip r:embed="rId3"/>
          <a:stretch>
            <a:fillRect/>
          </a:stretch>
        </p:blipFill>
        <p:spPr>
          <a:xfrm>
            <a:off x="263703" y="1078450"/>
            <a:ext cx="1782811" cy="3637987"/>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E8C3E879-442F-B2F6-4E0A-0FFBFB67C44B}"/>
              </a:ext>
            </a:extLst>
          </p:cNvPr>
          <p:cNvPicPr>
            <a:picLocks noChangeAspect="1"/>
          </p:cNvPicPr>
          <p:nvPr/>
        </p:nvPicPr>
        <p:blipFill>
          <a:blip r:embed="rId4"/>
          <a:stretch>
            <a:fillRect/>
          </a:stretch>
        </p:blipFill>
        <p:spPr>
          <a:xfrm>
            <a:off x="2561143" y="1078450"/>
            <a:ext cx="1707104" cy="3637987"/>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6D8674F2-75FA-7027-47DD-EC2FD7D761D2}"/>
              </a:ext>
            </a:extLst>
          </p:cNvPr>
          <p:cNvPicPr>
            <a:picLocks noChangeAspect="1"/>
          </p:cNvPicPr>
          <p:nvPr/>
        </p:nvPicPr>
        <p:blipFill>
          <a:blip r:embed="rId5"/>
          <a:stretch>
            <a:fillRect/>
          </a:stretch>
        </p:blipFill>
        <p:spPr>
          <a:xfrm>
            <a:off x="4782877" y="1070643"/>
            <a:ext cx="1707105" cy="3645794"/>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625C64CE-7589-5A59-ACF8-22D3EAA54EDD}"/>
              </a:ext>
            </a:extLst>
          </p:cNvPr>
          <p:cNvPicPr>
            <a:picLocks noChangeAspect="1"/>
          </p:cNvPicPr>
          <p:nvPr/>
        </p:nvPicPr>
        <p:blipFill>
          <a:blip r:embed="rId6"/>
          <a:stretch>
            <a:fillRect/>
          </a:stretch>
        </p:blipFill>
        <p:spPr>
          <a:xfrm>
            <a:off x="7022747" y="1078450"/>
            <a:ext cx="1725242" cy="36457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0"/>
          <p:cNvSpPr txBox="1"/>
          <p:nvPr/>
        </p:nvSpPr>
        <p:spPr>
          <a:xfrm>
            <a:off x="1163800" y="977626"/>
            <a:ext cx="39342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mn-lt"/>
                <a:ea typeface="Open Sans"/>
                <a:cs typeface="Open Sans"/>
                <a:sym typeface="Open Sans"/>
              </a:rPr>
              <a:t>Cookbook</a:t>
            </a:r>
            <a:r>
              <a:rPr lang="en-GB" dirty="0">
                <a:solidFill>
                  <a:srgbClr val="5F6368"/>
                </a:solidFill>
                <a:latin typeface="+mn-lt"/>
                <a:ea typeface="Open Sans"/>
                <a:cs typeface="Open Sans"/>
              </a:rPr>
              <a:t>, collection of </a:t>
            </a:r>
            <a:r>
              <a:rPr lang="en-GB" dirty="0">
                <a:solidFill>
                  <a:srgbClr val="5F6368"/>
                </a:solidFill>
                <a:latin typeface="+mn-lt"/>
                <a:ea typeface="Open Sans"/>
                <a:cs typeface="Open Sans"/>
                <a:hlinkClick r:id="rId3">
                  <a:extLst>
                    <a:ext uri="{A12FA001-AC4F-418D-AE19-62706E023703}">
                      <ahyp:hlinkClr xmlns:ahyp="http://schemas.microsoft.com/office/drawing/2018/hyperlinkcolor" val="tx"/>
                    </a:ext>
                  </a:extLst>
                </a:hlinkClick>
              </a:rPr>
              <a:t>recipes</a:t>
            </a:r>
            <a:r>
              <a:rPr lang="en-GB" dirty="0">
                <a:solidFill>
                  <a:srgbClr val="5F6368"/>
                </a:solidFill>
                <a:latin typeface="+mn-lt"/>
                <a:ea typeface="Open Sans"/>
                <a:cs typeface="Open Sans"/>
              </a:rPr>
              <a:t>, instructions, and information about the preparation and serving of </a:t>
            </a:r>
            <a:r>
              <a:rPr lang="en-GB" dirty="0">
                <a:solidFill>
                  <a:srgbClr val="5F6368"/>
                </a:solidFill>
                <a:latin typeface="+mn-lt"/>
                <a:ea typeface="Open Sans"/>
                <a:cs typeface="Open Sans"/>
                <a:hlinkClick r:id="rId4">
                  <a:extLst>
                    <a:ext uri="{A12FA001-AC4F-418D-AE19-62706E023703}">
                      <ahyp:hlinkClr xmlns:ahyp="http://schemas.microsoft.com/office/drawing/2018/hyperlinkcolor" val="tx"/>
                    </a:ext>
                  </a:extLst>
                </a:hlinkClick>
              </a:rPr>
              <a:t>foods</a:t>
            </a:r>
            <a:r>
              <a:rPr lang="en-GB" dirty="0">
                <a:solidFill>
                  <a:srgbClr val="5F6368"/>
                </a:solidFill>
                <a:latin typeface="+mn-lt"/>
                <a:ea typeface="Open Sans"/>
                <a:cs typeface="Open Sans"/>
              </a:rPr>
              <a:t>. At its best, a cookbook is also a chronicle and treasury of the fine art of </a:t>
            </a:r>
            <a:r>
              <a:rPr lang="en-GB" dirty="0">
                <a:solidFill>
                  <a:srgbClr val="5F6368"/>
                </a:solidFill>
                <a:latin typeface="+mn-lt"/>
                <a:ea typeface="Open Sans"/>
                <a:cs typeface="Open Sans"/>
                <a:hlinkClick r:id="rId5">
                  <a:extLst>
                    <a:ext uri="{A12FA001-AC4F-418D-AE19-62706E023703}">
                      <ahyp:hlinkClr xmlns:ahyp="http://schemas.microsoft.com/office/drawing/2018/hyperlinkcolor" val="tx"/>
                    </a:ext>
                  </a:extLst>
                </a:hlinkClick>
              </a:rPr>
              <a:t>cooking</a:t>
            </a:r>
            <a:r>
              <a:rPr lang="en-GB" dirty="0">
                <a:solidFill>
                  <a:srgbClr val="5F6368"/>
                </a:solidFill>
                <a:latin typeface="+mn-lt"/>
                <a:ea typeface="Open Sans"/>
                <a:cs typeface="Open Sans"/>
              </a:rPr>
              <a:t>.</a:t>
            </a:r>
          </a:p>
          <a:p>
            <a:pPr marL="0" lvl="0" indent="0" algn="l" rtl="0">
              <a:lnSpc>
                <a:spcPct val="150000"/>
              </a:lnSpc>
              <a:spcBef>
                <a:spcPts val="0"/>
              </a:spcBef>
              <a:spcAft>
                <a:spcPts val="0"/>
              </a:spcAft>
              <a:buClr>
                <a:schemeClr val="dk1"/>
              </a:buClr>
              <a:buSzPts val="1100"/>
              <a:buFont typeface="Arial"/>
              <a:buNone/>
            </a:pPr>
            <a:r>
              <a:rPr lang="en-GB" dirty="0">
                <a:solidFill>
                  <a:srgbClr val="5F6368"/>
                </a:solidFill>
                <a:latin typeface="+mn-lt"/>
                <a:ea typeface="Open Sans"/>
                <a:cs typeface="Open Sans"/>
                <a:sym typeface="Open Sans"/>
              </a:rPr>
              <a:t>The book helps many users who don’t know how to cook, who are learning how to cook, who stay away from their homes but like home food.</a:t>
            </a:r>
            <a:endParaRPr dirty="0">
              <a:solidFill>
                <a:srgbClr val="5F6368"/>
              </a:solidFill>
              <a:latin typeface="+mn-lt"/>
              <a:ea typeface="Open Sans"/>
              <a:cs typeface="Open Sans"/>
              <a:sym typeface="Open Sans"/>
            </a:endParaRPr>
          </a:p>
        </p:txBody>
      </p:sp>
      <p:sp>
        <p:nvSpPr>
          <p:cNvPr id="160" name="Google Shape;160;p40"/>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1" name="Google Shape;161;p40"/>
          <p:cNvSpPr/>
          <p:nvPr/>
        </p:nvSpPr>
        <p:spPr>
          <a:xfrm>
            <a:off x="517675" y="12994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0"/>
          <p:cNvSpPr txBox="1"/>
          <p:nvPr/>
        </p:nvSpPr>
        <p:spPr>
          <a:xfrm>
            <a:off x="1306975" y="3646761"/>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March 2022-Sept 2022</a:t>
            </a:r>
            <a:endParaRPr sz="1200" b="1" dirty="0">
              <a:solidFill>
                <a:srgbClr val="4285F4"/>
              </a:solidFill>
              <a:latin typeface="Open Sans"/>
              <a:ea typeface="Open Sans"/>
              <a:cs typeface="Open Sans"/>
              <a:sym typeface="Open Sans"/>
            </a:endParaRPr>
          </a:p>
        </p:txBody>
      </p:sp>
      <p:sp>
        <p:nvSpPr>
          <p:cNvPr id="163" name="Google Shape;163;p40"/>
          <p:cNvSpPr/>
          <p:nvPr/>
        </p:nvSpPr>
        <p:spPr>
          <a:xfrm>
            <a:off x="508229" y="4005311"/>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0"/>
          <p:cNvSpPr/>
          <p:nvPr/>
        </p:nvSpPr>
        <p:spPr>
          <a:xfrm>
            <a:off x="643388" y="4131561"/>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5" name="Google Shape;165;p40"/>
          <p:cNvSpPr/>
          <p:nvPr/>
        </p:nvSpPr>
        <p:spPr>
          <a:xfrm>
            <a:off x="610514" y="14474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3" name="Picture 2" descr="Graphical user interface&#10;&#10;Description automatically generated with medium confidence">
            <a:extLst>
              <a:ext uri="{FF2B5EF4-FFF2-40B4-BE49-F238E27FC236}">
                <a16:creationId xmlns:a16="http://schemas.microsoft.com/office/drawing/2014/main" id="{953DBBA6-72F7-A29E-4164-29C1D1B0D0DA}"/>
              </a:ext>
            </a:extLst>
          </p:cNvPr>
          <p:cNvPicPr>
            <a:picLocks noChangeAspect="1"/>
          </p:cNvPicPr>
          <p:nvPr/>
        </p:nvPicPr>
        <p:blipFill>
          <a:blip r:embed="rId6"/>
          <a:stretch>
            <a:fillRect/>
          </a:stretch>
        </p:blipFill>
        <p:spPr>
          <a:xfrm>
            <a:off x="5202779" y="74223"/>
            <a:ext cx="1547415" cy="315764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C9F1051B-AA77-1C8F-4C98-907C29596719}"/>
              </a:ext>
            </a:extLst>
          </p:cNvPr>
          <p:cNvPicPr>
            <a:picLocks noChangeAspect="1"/>
          </p:cNvPicPr>
          <p:nvPr/>
        </p:nvPicPr>
        <p:blipFill>
          <a:blip r:embed="rId7"/>
          <a:stretch>
            <a:fillRect/>
          </a:stretch>
        </p:blipFill>
        <p:spPr>
          <a:xfrm>
            <a:off x="6854974" y="45194"/>
            <a:ext cx="1481704" cy="3157640"/>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4631482F-B54B-F61C-23D4-A666B3B868B5}"/>
              </a:ext>
            </a:extLst>
          </p:cNvPr>
          <p:cNvPicPr>
            <a:picLocks noChangeAspect="1"/>
          </p:cNvPicPr>
          <p:nvPr/>
        </p:nvPicPr>
        <p:blipFill>
          <a:blip r:embed="rId8"/>
          <a:stretch>
            <a:fillRect/>
          </a:stretch>
        </p:blipFill>
        <p:spPr>
          <a:xfrm>
            <a:off x="5556596" y="3202834"/>
            <a:ext cx="2596754" cy="17739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58"/>
          <p:cNvSpPr txBox="1"/>
          <p:nvPr/>
        </p:nvSpPr>
        <p:spPr>
          <a:xfrm>
            <a:off x="517675" y="654978"/>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49" name="Google Shape;349;p58"/>
          <p:cNvSpPr txBox="1"/>
          <p:nvPr/>
        </p:nvSpPr>
        <p:spPr>
          <a:xfrm>
            <a:off x="532875" y="1793800"/>
            <a:ext cx="2421300" cy="309312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The high-fidelity prototype followed the same user flow as low-fidelity prototype, including design changes made after the usability study.</a:t>
            </a:r>
          </a:p>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View the Cook Book high-fidelity prototype.</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pic>
        <p:nvPicPr>
          <p:cNvPr id="3" name="Picture 2" descr="A picture containing text&#10;&#10;Description automatically generated">
            <a:extLst>
              <a:ext uri="{FF2B5EF4-FFF2-40B4-BE49-F238E27FC236}">
                <a16:creationId xmlns:a16="http://schemas.microsoft.com/office/drawing/2014/main" id="{F3ED50A1-EF30-94B8-B603-0576A8AD80A4}"/>
              </a:ext>
            </a:extLst>
          </p:cNvPr>
          <p:cNvPicPr>
            <a:picLocks noChangeAspect="1"/>
          </p:cNvPicPr>
          <p:nvPr/>
        </p:nvPicPr>
        <p:blipFill>
          <a:blip r:embed="rId3"/>
          <a:stretch>
            <a:fillRect/>
          </a:stretch>
        </p:blipFill>
        <p:spPr>
          <a:xfrm>
            <a:off x="3497943" y="85378"/>
            <a:ext cx="4020532" cy="497274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6" name="Google Shape;356;p59"/>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9"/>
          <p:cNvSpPr txBox="1"/>
          <p:nvPr/>
        </p:nvSpPr>
        <p:spPr>
          <a:xfrm>
            <a:off x="711325" y="191780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Clear lables for interactive elements that can be read by screen readers.. </a:t>
            </a:r>
            <a:endParaRPr sz="1200" dirty="0"/>
          </a:p>
        </p:txBody>
      </p:sp>
      <p:sp>
        <p:nvSpPr>
          <p:cNvPr id="358" name="Google Shape;358;p59"/>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9"/>
          <p:cNvSpPr txBox="1"/>
          <p:nvPr/>
        </p:nvSpPr>
        <p:spPr>
          <a:xfrm>
            <a:off x="3368925" y="1917800"/>
            <a:ext cx="2049000" cy="1246465"/>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Initial focus of the home screen on personalized recommendations help define the primary task or action for the user.</a:t>
            </a:r>
            <a:endParaRPr sz="1200" dirty="0"/>
          </a:p>
        </p:txBody>
      </p:sp>
      <p:sp>
        <p:nvSpPr>
          <p:cNvPr id="362" name="Google Shape;362;p59"/>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3" name="Google Shape;363;p59"/>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368"/>
        <p:cNvGrpSpPr/>
        <p:nvPr/>
      </p:nvGrpSpPr>
      <p:grpSpPr>
        <a:xfrm>
          <a:off x="0" y="0"/>
          <a:ext cx="0" cy="0"/>
          <a:chOff x="0" y="0"/>
          <a:chExt cx="0" cy="0"/>
        </a:xfrm>
      </p:grpSpPr>
      <p:sp>
        <p:nvSpPr>
          <p:cNvPr id="369" name="Google Shape;369;p60"/>
          <p:cNvSpPr txBox="1"/>
          <p:nvPr/>
        </p:nvSpPr>
        <p:spPr>
          <a:xfrm>
            <a:off x="3721275" y="2210100"/>
            <a:ext cx="28659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Information architecture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Responsive design</a:t>
            </a:r>
            <a:endParaRPr>
              <a:solidFill>
                <a:srgbClr val="FFFFFF"/>
              </a:solidFill>
              <a:latin typeface="Open Sans"/>
              <a:ea typeface="Open Sans"/>
              <a:cs typeface="Open Sans"/>
              <a:sym typeface="Open Sans"/>
            </a:endParaRPr>
          </a:p>
        </p:txBody>
      </p:sp>
      <p:sp>
        <p:nvSpPr>
          <p:cNvPr id="370" name="Google Shape;370;p60"/>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Responsive Design</a:t>
            </a:r>
            <a:endParaRPr sz="2400">
              <a:solidFill>
                <a:srgbClr val="FFFFFF"/>
              </a:solidFill>
              <a:latin typeface="Open Sans"/>
              <a:ea typeface="Open Sans"/>
              <a:cs typeface="Open Sans"/>
              <a:sym typeface="Open Sans"/>
            </a:endParaRPr>
          </a:p>
        </p:txBody>
      </p:sp>
      <p:cxnSp>
        <p:nvCxnSpPr>
          <p:cNvPr id="371" name="Google Shape;371;p60"/>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Google Shape;377;p6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Sitemap</a:t>
            </a:r>
            <a:endParaRPr sz="2400">
              <a:solidFill>
                <a:srgbClr val="5F6368"/>
              </a:solidFill>
              <a:latin typeface="Open Sans"/>
              <a:ea typeface="Open Sans"/>
              <a:cs typeface="Open Sans"/>
              <a:sym typeface="Open Sans"/>
            </a:endParaRPr>
          </a:p>
        </p:txBody>
      </p:sp>
      <p:sp>
        <p:nvSpPr>
          <p:cNvPr id="378" name="Google Shape;378;p61"/>
          <p:cNvSpPr txBox="1"/>
          <p:nvPr/>
        </p:nvSpPr>
        <p:spPr>
          <a:xfrm>
            <a:off x="441925" y="1078450"/>
            <a:ext cx="2421300" cy="341629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With the app designs completed, I started work on designing the responsive website. I used the cook book sitemap to guide the organizational sctructure of each screen design’s to ensure a cohesive and consistent experience across devices.</a:t>
            </a:r>
            <a:endParaRPr dirty="0"/>
          </a:p>
        </p:txBody>
      </p:sp>
      <p:pic>
        <p:nvPicPr>
          <p:cNvPr id="3" name="Picture 2" descr="Graphical user interface&#10;&#10;Description automatically generated">
            <a:extLst>
              <a:ext uri="{FF2B5EF4-FFF2-40B4-BE49-F238E27FC236}">
                <a16:creationId xmlns:a16="http://schemas.microsoft.com/office/drawing/2014/main" id="{4C5FE0DD-266D-8597-429D-FB5A1DE6095B}"/>
              </a:ext>
            </a:extLst>
          </p:cNvPr>
          <p:cNvPicPr>
            <a:picLocks noChangeAspect="1"/>
          </p:cNvPicPr>
          <p:nvPr/>
        </p:nvPicPr>
        <p:blipFill>
          <a:blip r:embed="rId3"/>
          <a:stretch>
            <a:fillRect/>
          </a:stretch>
        </p:blipFill>
        <p:spPr>
          <a:xfrm>
            <a:off x="2863224" y="57072"/>
            <a:ext cx="6280775" cy="502935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5" name="Google Shape;385;p62"/>
          <p:cNvSpPr txBox="1"/>
          <p:nvPr/>
        </p:nvSpPr>
        <p:spPr>
          <a:xfrm>
            <a:off x="200352" y="93982"/>
            <a:ext cx="2973333"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Responsive designs</a:t>
            </a:r>
            <a:endParaRPr sz="2400" dirty="0">
              <a:solidFill>
                <a:srgbClr val="5F6368"/>
              </a:solidFill>
              <a:latin typeface="Open Sans"/>
              <a:ea typeface="Open Sans"/>
              <a:cs typeface="Open Sans"/>
              <a:sym typeface="Open Sans"/>
            </a:endParaRPr>
          </a:p>
        </p:txBody>
      </p:sp>
      <p:sp>
        <p:nvSpPr>
          <p:cNvPr id="386" name="Google Shape;386;p62"/>
          <p:cNvSpPr txBox="1"/>
          <p:nvPr/>
        </p:nvSpPr>
        <p:spPr>
          <a:xfrm>
            <a:off x="200352" y="1665896"/>
            <a:ext cx="24213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[The designs for screen size variations included mobile, desktop. I optimized the designs to fit specific user needs of each device and screen size.</a:t>
            </a:r>
            <a:endParaRPr dirty="0"/>
          </a:p>
        </p:txBody>
      </p:sp>
      <p:pic>
        <p:nvPicPr>
          <p:cNvPr id="3" name="Picture 2" descr="Graphical user interface&#10;&#10;Description automatically generated with medium confidence">
            <a:extLst>
              <a:ext uri="{FF2B5EF4-FFF2-40B4-BE49-F238E27FC236}">
                <a16:creationId xmlns:a16="http://schemas.microsoft.com/office/drawing/2014/main" id="{C9A5EE76-2505-01D8-697F-A1F720190EC2}"/>
              </a:ext>
            </a:extLst>
          </p:cNvPr>
          <p:cNvPicPr>
            <a:picLocks noChangeAspect="1"/>
          </p:cNvPicPr>
          <p:nvPr/>
        </p:nvPicPr>
        <p:blipFill>
          <a:blip r:embed="rId3"/>
          <a:stretch>
            <a:fillRect/>
          </a:stretch>
        </p:blipFill>
        <p:spPr>
          <a:xfrm>
            <a:off x="2779318" y="770547"/>
            <a:ext cx="2263634" cy="4219100"/>
          </a:xfrm>
          <a:prstGeom prst="rect">
            <a:avLst/>
          </a:prstGeom>
        </p:spPr>
      </p:pic>
      <p:sp>
        <p:nvSpPr>
          <p:cNvPr id="5" name="TextBox 4">
            <a:extLst>
              <a:ext uri="{FF2B5EF4-FFF2-40B4-BE49-F238E27FC236}">
                <a16:creationId xmlns:a16="http://schemas.microsoft.com/office/drawing/2014/main" id="{F7F74A1D-681C-4430-1843-59E888D812A4}"/>
              </a:ext>
            </a:extLst>
          </p:cNvPr>
          <p:cNvSpPr txBox="1"/>
          <p:nvPr/>
        </p:nvSpPr>
        <p:spPr>
          <a:xfrm>
            <a:off x="3173685" y="341446"/>
            <a:ext cx="1676218" cy="306636"/>
          </a:xfrm>
          <a:prstGeom prst="rect">
            <a:avLst/>
          </a:prstGeom>
          <a:noFill/>
        </p:spPr>
        <p:txBody>
          <a:bodyPr wrap="square">
            <a:spAutoFit/>
          </a:bodyPr>
          <a:lstStyle/>
          <a:p>
            <a:r>
              <a:rPr lang="en" dirty="0">
                <a:solidFill>
                  <a:schemeClr val="accent1">
                    <a:lumMod val="75000"/>
                  </a:schemeClr>
                </a:solidFill>
                <a:latin typeface="Open Sans"/>
                <a:ea typeface="Open Sans"/>
                <a:cs typeface="Open Sans"/>
                <a:sym typeface="Open Sans"/>
              </a:rPr>
              <a:t>Mobile Website                             </a:t>
            </a:r>
            <a:endParaRPr lang="en-ZA" dirty="0">
              <a:solidFill>
                <a:schemeClr val="accent1">
                  <a:lumMod val="75000"/>
                </a:schemeClr>
              </a:solidFill>
            </a:endParaRPr>
          </a:p>
        </p:txBody>
      </p:sp>
      <p:pic>
        <p:nvPicPr>
          <p:cNvPr id="7" name="Picture 6" descr="Text&#10;&#10;Description automatically generated with low confidence">
            <a:extLst>
              <a:ext uri="{FF2B5EF4-FFF2-40B4-BE49-F238E27FC236}">
                <a16:creationId xmlns:a16="http://schemas.microsoft.com/office/drawing/2014/main" id="{1C2F2980-858F-9129-8564-036FE2ADD8F7}"/>
              </a:ext>
            </a:extLst>
          </p:cNvPr>
          <p:cNvPicPr>
            <a:picLocks noChangeAspect="1"/>
          </p:cNvPicPr>
          <p:nvPr/>
        </p:nvPicPr>
        <p:blipFill>
          <a:blip r:embed="rId4"/>
          <a:stretch>
            <a:fillRect/>
          </a:stretch>
        </p:blipFill>
        <p:spPr>
          <a:xfrm>
            <a:off x="5200618" y="770547"/>
            <a:ext cx="3827268" cy="3203646"/>
          </a:xfrm>
          <a:prstGeom prst="rect">
            <a:avLst/>
          </a:prstGeom>
        </p:spPr>
      </p:pic>
      <p:sp>
        <p:nvSpPr>
          <p:cNvPr id="9" name="TextBox 8">
            <a:extLst>
              <a:ext uri="{FF2B5EF4-FFF2-40B4-BE49-F238E27FC236}">
                <a16:creationId xmlns:a16="http://schemas.microsoft.com/office/drawing/2014/main" id="{D71DFE1C-1392-454B-F172-1F0146E6D827}"/>
              </a:ext>
            </a:extLst>
          </p:cNvPr>
          <p:cNvSpPr txBox="1"/>
          <p:nvPr/>
        </p:nvSpPr>
        <p:spPr>
          <a:xfrm>
            <a:off x="6335486" y="311163"/>
            <a:ext cx="1240971" cy="306636"/>
          </a:xfrm>
          <a:prstGeom prst="rect">
            <a:avLst/>
          </a:prstGeom>
          <a:noFill/>
        </p:spPr>
        <p:txBody>
          <a:bodyPr wrap="square">
            <a:spAutoFit/>
          </a:bodyPr>
          <a:lstStyle/>
          <a:p>
            <a:r>
              <a:rPr lang="en" dirty="0">
                <a:solidFill>
                  <a:schemeClr val="accent1">
                    <a:lumMod val="75000"/>
                  </a:schemeClr>
                </a:solidFill>
                <a:latin typeface="Open Sans"/>
                <a:ea typeface="Open Sans"/>
                <a:cs typeface="Open Sans"/>
                <a:sym typeface="Open Sans"/>
              </a:rPr>
              <a:t>       Desktop</a:t>
            </a:r>
            <a:endParaRPr lang="en-Z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91"/>
        <p:cNvGrpSpPr/>
        <p:nvPr/>
      </p:nvGrpSpPr>
      <p:grpSpPr>
        <a:xfrm>
          <a:off x="0" y="0"/>
          <a:ext cx="0" cy="0"/>
          <a:chOff x="0" y="0"/>
          <a:chExt cx="0" cy="0"/>
        </a:xfrm>
      </p:grpSpPr>
      <p:sp>
        <p:nvSpPr>
          <p:cNvPr id="392" name="Google Shape;392;p63"/>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93" name="Google Shape;393;p63"/>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94" name="Google Shape;394;p63"/>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400" name="Google Shape;400;p64"/>
          <p:cNvSpPr txBox="1"/>
          <p:nvPr/>
        </p:nvSpPr>
        <p:spPr>
          <a:xfrm>
            <a:off x="5396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Users shared that the app made food waste seem like something they could actually help reduce. One quote from peer fedback was that “the Cook Book app helps them to try out new recipes with guidance that’s easy and engaging”.</a:t>
            </a:r>
            <a:endParaRPr sz="1200" b="1" dirty="0">
              <a:solidFill>
                <a:srgbClr val="1967D2"/>
              </a:solidFill>
              <a:latin typeface="Open Sans"/>
              <a:ea typeface="Open Sans"/>
              <a:cs typeface="Open Sans"/>
              <a:sym typeface="Open Sans"/>
            </a:endParaRPr>
          </a:p>
        </p:txBody>
      </p:sp>
      <p:sp>
        <p:nvSpPr>
          <p:cNvPr id="401" name="Google Shape;401;p64"/>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4"/>
          <p:cNvSpPr txBox="1"/>
          <p:nvPr/>
        </p:nvSpPr>
        <p:spPr>
          <a:xfrm>
            <a:off x="44958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I learned that even though the problem </a:t>
            </a:r>
            <a:r>
              <a:rPr lang="en-ZA" sz="1200" dirty="0">
                <a:solidFill>
                  <a:srgbClr val="5F6368"/>
                </a:solidFill>
                <a:latin typeface="Open Sans"/>
                <a:ea typeface="Open Sans"/>
                <a:cs typeface="Open Sans"/>
                <a:sym typeface="Open Sans"/>
              </a:rPr>
              <a:t>I</a:t>
            </a:r>
            <a:r>
              <a:rPr lang="en" sz="1200" dirty="0">
                <a:solidFill>
                  <a:srgbClr val="5F6368"/>
                </a:solidFill>
                <a:latin typeface="Open Sans"/>
                <a:ea typeface="Open Sans"/>
                <a:cs typeface="Open Sans"/>
                <a:sym typeface="Open Sans"/>
              </a:rPr>
              <a:t> was ‘trying to solve was a big one, deligently going through each step of the design pocess and aligning with specific user needs helped me come up with solutions that werw bith feasible and useful.</a:t>
            </a:r>
            <a:endParaRPr sz="1200" b="1" dirty="0">
              <a:solidFill>
                <a:srgbClr val="4285F4"/>
              </a:solidFill>
              <a:latin typeface="Open Sans"/>
              <a:ea typeface="Open Sans"/>
              <a:cs typeface="Open Sans"/>
              <a:sym typeface="Open Sans"/>
            </a:endParaRPr>
          </a:p>
        </p:txBody>
      </p:sp>
      <p:sp>
        <p:nvSpPr>
          <p:cNvPr id="403" name="Google Shape;403;p64"/>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4"/>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405" name="Google Shape;405;p64"/>
          <p:cNvGrpSpPr/>
          <p:nvPr/>
        </p:nvGrpSpPr>
        <p:grpSpPr>
          <a:xfrm>
            <a:off x="4605678" y="1676963"/>
            <a:ext cx="293543" cy="227362"/>
            <a:chOff x="420350" y="238125"/>
            <a:chExt cx="6779275" cy="5238750"/>
          </a:xfrm>
        </p:grpSpPr>
        <p:sp>
          <p:nvSpPr>
            <p:cNvPr id="406" name="Google Shape;406;p64"/>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4"/>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4"/>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4"/>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5"/>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415" name="Google Shape;415;p65"/>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5"/>
          <p:cNvSpPr txBox="1"/>
          <p:nvPr/>
        </p:nvSpPr>
        <p:spPr>
          <a:xfrm>
            <a:off x="711325" y="191780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Conduct research on how successful the app is in reaching the goal.</a:t>
            </a:r>
            <a:endParaRPr sz="1200" dirty="0"/>
          </a:p>
        </p:txBody>
      </p:sp>
      <p:sp>
        <p:nvSpPr>
          <p:cNvPr id="417" name="Google Shape;417;p65"/>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5"/>
          <p:cNvSpPr txBox="1"/>
          <p:nvPr/>
        </p:nvSpPr>
        <p:spPr>
          <a:xfrm>
            <a:off x="3368925" y="1917800"/>
            <a:ext cx="2049000" cy="82173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Add more videos to attract and encourage people to cook.</a:t>
            </a:r>
            <a:endParaRPr sz="1200" dirty="0"/>
          </a:p>
        </p:txBody>
      </p:sp>
      <p:sp>
        <p:nvSpPr>
          <p:cNvPr id="421" name="Google Shape;421;p65"/>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22" name="Google Shape;422;p65"/>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6"/>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29" name="Google Shape;429;p66"/>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30" name="Google Shape;430;p66"/>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6"/>
          <p:cNvSpPr txBox="1"/>
          <p:nvPr/>
        </p:nvSpPr>
        <p:spPr>
          <a:xfrm>
            <a:off x="919075" y="2461800"/>
            <a:ext cx="7136100" cy="1246465"/>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Thank you for your reviewing my work on the Cook Book app! If you’d like to see more or would like to get in touch. My contact information is provided below</a:t>
            </a:r>
          </a:p>
          <a:p>
            <a:pPr marL="0" lvl="0" indent="0" algn="ctr" rtl="0">
              <a:lnSpc>
                <a:spcPct val="115000"/>
              </a:lnSpc>
              <a:spcBef>
                <a:spcPts val="0"/>
              </a:spcBef>
              <a:spcAft>
                <a:spcPts val="0"/>
              </a:spcAft>
              <a:buClr>
                <a:schemeClr val="dk1"/>
              </a:buClr>
              <a:buSzPts val="1100"/>
              <a:buFont typeface="Arial"/>
              <a:buNone/>
            </a:pPr>
            <a:endParaRPr lang="en-US" sz="1200" b="1"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lang="en-US" sz="1200" b="1"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US" sz="1200" b="1" dirty="0">
                <a:solidFill>
                  <a:srgbClr val="5F6368"/>
                </a:solidFill>
                <a:latin typeface="Open Sans"/>
                <a:ea typeface="Open Sans"/>
                <a:cs typeface="Open Sans"/>
                <a:sym typeface="Open Sans"/>
              </a:rPr>
              <a:t>Email: </a:t>
            </a:r>
            <a:r>
              <a:rPr lang="en-US" sz="1200" b="1" dirty="0">
                <a:solidFill>
                  <a:schemeClr val="accent1">
                    <a:lumMod val="75000"/>
                  </a:schemeClr>
                </a:solidFill>
                <a:latin typeface="Open Sans"/>
                <a:ea typeface="Open Sans"/>
                <a:cs typeface="Open Sans"/>
                <a:sym typeface="Open Sans"/>
              </a:rPr>
              <a:t>rasika.mathur30@gmail.com</a:t>
            </a:r>
            <a:endParaRPr sz="1200" b="1" dirty="0">
              <a:solidFill>
                <a:schemeClr val="accent1">
                  <a:lumMod val="75000"/>
                </a:schemeClr>
              </a:solidFill>
              <a:latin typeface="Open Sans"/>
              <a:ea typeface="Open Sans"/>
              <a:cs typeface="Open Sans"/>
              <a:sym typeface="Open Sans"/>
            </a:endParaRPr>
          </a:p>
        </p:txBody>
      </p:sp>
      <p:sp>
        <p:nvSpPr>
          <p:cNvPr id="432" name="Google Shape;432;p66"/>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6"/>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1"/>
          <p:cNvSpPr txBox="1"/>
          <p:nvPr/>
        </p:nvSpPr>
        <p:spPr>
          <a:xfrm>
            <a:off x="517675"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60% of the population has left their homes to work or study in different cities. They miss the home food, this book will help them to cook as per their tastes and not miss their homes. This book is even for those who cannot cook and need guidance.</a:t>
            </a:r>
            <a:endParaRPr sz="1200" b="1" dirty="0">
              <a:solidFill>
                <a:srgbClr val="4285F4"/>
              </a:solidFill>
              <a:latin typeface="Open Sans"/>
              <a:ea typeface="Open Sans"/>
              <a:cs typeface="Open Sans"/>
              <a:sym typeface="Open Sans"/>
            </a:endParaRPr>
          </a:p>
        </p:txBody>
      </p:sp>
      <p:sp>
        <p:nvSpPr>
          <p:cNvPr id="173" name="Google Shape;17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4" name="Google Shape;174;p41"/>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1"/>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Design an app that will help the users to go through the recipes and try out new cuisines everyday.</a:t>
            </a:r>
            <a:endParaRPr sz="1200" b="1" dirty="0">
              <a:solidFill>
                <a:srgbClr val="4285F4"/>
              </a:solidFill>
              <a:latin typeface="Open Sans"/>
              <a:ea typeface="Open Sans"/>
              <a:cs typeface="Open Sans"/>
              <a:sym typeface="Open Sans"/>
            </a:endParaRPr>
          </a:p>
        </p:txBody>
      </p:sp>
      <p:sp>
        <p:nvSpPr>
          <p:cNvPr id="176" name="Google Shape;176;p41"/>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1"/>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8" name="Google Shape;178;p41"/>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2"/>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UX Designer leading the app and responsive website desig from conception to delivery.</a:t>
            </a:r>
            <a:endParaRPr sz="1200" dirty="0">
              <a:solidFill>
                <a:srgbClr val="5F6368"/>
              </a:solidFill>
              <a:latin typeface="Open Sans"/>
              <a:ea typeface="Open Sans"/>
              <a:cs typeface="Open Sans"/>
              <a:sym typeface="Open Sans"/>
            </a:endParaRPr>
          </a:p>
        </p:txBody>
      </p:sp>
      <p:sp>
        <p:nvSpPr>
          <p:cNvPr id="184" name="Google Shape;184;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85" name="Google Shape;185;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2"/>
          <p:cNvSpPr txBox="1"/>
          <p:nvPr/>
        </p:nvSpPr>
        <p:spPr>
          <a:xfrm>
            <a:off x="45720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iterating on designs, determining information architecture, and responsive design.</a:t>
            </a:r>
            <a:endParaRPr sz="1200" b="1" dirty="0">
              <a:solidFill>
                <a:srgbClr val="4285F4"/>
              </a:solidFill>
              <a:latin typeface="Open Sans"/>
              <a:ea typeface="Open Sans"/>
              <a:cs typeface="Open Sans"/>
              <a:sym typeface="Open Sans"/>
            </a:endParaRPr>
          </a:p>
        </p:txBody>
      </p:sp>
      <p:sp>
        <p:nvSpPr>
          <p:cNvPr id="187" name="Google Shape;187;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2"/>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9" name="Google Shape;189;p42"/>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93"/>
        <p:cNvGrpSpPr/>
        <p:nvPr/>
      </p:nvGrpSpPr>
      <p:grpSpPr>
        <a:xfrm>
          <a:off x="0" y="0"/>
          <a:ext cx="0" cy="0"/>
          <a:chOff x="0" y="0"/>
          <a:chExt cx="0" cy="0"/>
        </a:xfrm>
      </p:grpSpPr>
      <p:sp>
        <p:nvSpPr>
          <p:cNvPr id="194" name="Google Shape;194;p43"/>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95" name="Google Shape;195;p43"/>
          <p:cNvSpPr txBox="1"/>
          <p:nvPr/>
        </p:nvSpPr>
        <p:spPr>
          <a:xfrm>
            <a:off x="3712425" y="1886850"/>
            <a:ext cx="3946500" cy="16932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Competitive audit</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Ideation</a:t>
            </a:r>
            <a:endParaRPr>
              <a:solidFill>
                <a:srgbClr val="FFFFFF"/>
              </a:solidFill>
              <a:latin typeface="Open Sans"/>
              <a:ea typeface="Open Sans"/>
              <a:cs typeface="Open Sans"/>
              <a:sym typeface="Open Sans"/>
            </a:endParaRPr>
          </a:p>
        </p:txBody>
      </p:sp>
      <p:cxnSp>
        <p:nvCxnSpPr>
          <p:cNvPr id="196" name="Google Shape;196;p43"/>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4"/>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203" name="Google Shape;203;p44"/>
          <p:cNvSpPr txBox="1"/>
          <p:nvPr/>
        </p:nvSpPr>
        <p:spPr>
          <a:xfrm>
            <a:off x="919075" y="2461800"/>
            <a:ext cx="71361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I used Cookbook data to develop interview questions, which were then used to conduct user interviews. Most interview participants reported feeling bad about not able to eat their home food and some participants said not able to cook as they don’t have anyone to guide. This app will help such user’s to cook homely food under the guidance, Just by following simple steps.</a:t>
            </a:r>
            <a:endParaRPr sz="1200" b="1" dirty="0">
              <a:solidFill>
                <a:srgbClr val="1967D2"/>
              </a:solidFill>
              <a:latin typeface="Open Sans"/>
              <a:ea typeface="Open Sans"/>
              <a:cs typeface="Open Sans"/>
              <a:sym typeface="Open Sans"/>
            </a:endParaRPr>
          </a:p>
        </p:txBody>
      </p:sp>
      <p:sp>
        <p:nvSpPr>
          <p:cNvPr id="204" name="Google Shape;204;p44"/>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4"/>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198361" y="206452"/>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1: </a:t>
            </a:r>
            <a:r>
              <a:rPr lang="en" sz="2400" b="1" dirty="0">
                <a:solidFill>
                  <a:srgbClr val="5F6368"/>
                </a:solidFill>
                <a:latin typeface="Open Sans"/>
                <a:ea typeface="Open Sans"/>
                <a:cs typeface="Open Sans"/>
                <a:sym typeface="Open Sans"/>
              </a:rPr>
              <a:t>Ridhima</a:t>
            </a:r>
            <a:endParaRPr sz="2400" b="1" dirty="0">
              <a:solidFill>
                <a:srgbClr val="5F6368"/>
              </a:solidFill>
              <a:latin typeface="Open Sans"/>
              <a:ea typeface="Open Sans"/>
              <a:cs typeface="Open Sans"/>
              <a:sym typeface="Open Sans"/>
            </a:endParaRPr>
          </a:p>
        </p:txBody>
      </p:sp>
      <p:sp>
        <p:nvSpPr>
          <p:cNvPr id="212" name="Google Shape;212;p45"/>
          <p:cNvSpPr txBox="1"/>
          <p:nvPr/>
        </p:nvSpPr>
        <p:spPr>
          <a:xfrm>
            <a:off x="267629" y="1271194"/>
            <a:ext cx="2184600" cy="341629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Ridhima is a Freelance PR Strategist who needs to keep a track of email accounts of all her clients and respond promptly, because to manage her clients and look for new products to enhance productivity.</a:t>
            </a:r>
            <a:endParaRPr dirty="0"/>
          </a:p>
        </p:txBody>
      </p:sp>
      <p:sp>
        <p:nvSpPr>
          <p:cNvPr id="10" name="Google Shape;55;p13">
            <a:extLst>
              <a:ext uri="{FF2B5EF4-FFF2-40B4-BE49-F238E27FC236}">
                <a16:creationId xmlns:a16="http://schemas.microsoft.com/office/drawing/2014/main" id="{95A5D36F-9E8F-2A37-6C01-19B4D7EA277B}"/>
              </a:ext>
            </a:extLst>
          </p:cNvPr>
          <p:cNvSpPr txBox="1"/>
          <p:nvPr/>
        </p:nvSpPr>
        <p:spPr>
          <a:xfrm>
            <a:off x="2329318" y="2296980"/>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dirty="0">
                <a:solidFill>
                  <a:srgbClr val="1967D2"/>
                </a:solidFill>
                <a:latin typeface="Google Sans"/>
                <a:ea typeface="Google Sans"/>
                <a:cs typeface="Google Sans"/>
                <a:sym typeface="Google Sans"/>
              </a:rPr>
              <a:t>Ridhima</a:t>
            </a:r>
            <a:endParaRPr sz="1800" b="1" i="0" u="none" strike="noStrike" cap="none" dirty="0">
              <a:solidFill>
                <a:srgbClr val="1967D2"/>
              </a:solidFill>
              <a:latin typeface="Google Sans"/>
              <a:ea typeface="Google Sans"/>
              <a:cs typeface="Google Sans"/>
              <a:sym typeface="Google Sans"/>
            </a:endParaRPr>
          </a:p>
        </p:txBody>
      </p:sp>
      <p:sp>
        <p:nvSpPr>
          <p:cNvPr id="11" name="Google Shape;56;p13">
            <a:extLst>
              <a:ext uri="{FF2B5EF4-FFF2-40B4-BE49-F238E27FC236}">
                <a16:creationId xmlns:a16="http://schemas.microsoft.com/office/drawing/2014/main" id="{433C882F-E068-F2BE-FEA2-D950548D9B58}"/>
              </a:ext>
            </a:extLst>
          </p:cNvPr>
          <p:cNvSpPr txBox="1"/>
          <p:nvPr/>
        </p:nvSpPr>
        <p:spPr>
          <a:xfrm>
            <a:off x="2178195" y="2588472"/>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12" name="Google Shape;57;p13">
            <a:extLst>
              <a:ext uri="{FF2B5EF4-FFF2-40B4-BE49-F238E27FC236}">
                <a16:creationId xmlns:a16="http://schemas.microsoft.com/office/drawing/2014/main" id="{E2143F2C-F887-9394-67AC-9C491D533E74}"/>
              </a:ext>
            </a:extLst>
          </p:cNvPr>
          <p:cNvSpPr txBox="1"/>
          <p:nvPr/>
        </p:nvSpPr>
        <p:spPr>
          <a:xfrm>
            <a:off x="3638124" y="257175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34</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Employee</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Hyderabad</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Single</a:t>
            </a:r>
          </a:p>
          <a:p>
            <a:pPr>
              <a:buSzPts val="1400"/>
            </a:pPr>
            <a:r>
              <a:rPr lang="en-US" sz="1400" i="0" u="none" strike="noStrike" cap="none" dirty="0">
                <a:solidFill>
                  <a:schemeClr val="dk1"/>
                </a:solidFill>
                <a:latin typeface="Google Sans"/>
                <a:ea typeface="Google Sans"/>
                <a:cs typeface="Google Sans"/>
                <a:sym typeface="Google Sans"/>
              </a:rPr>
              <a:t>Freelance PR Strategist </a:t>
            </a: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13" name="Google Shape;58;p13">
            <a:extLst>
              <a:ext uri="{FF2B5EF4-FFF2-40B4-BE49-F238E27FC236}">
                <a16:creationId xmlns:a16="http://schemas.microsoft.com/office/drawing/2014/main" id="{2BFF79BC-E920-E26B-BCC1-E9BA93BB45BF}"/>
              </a:ext>
            </a:extLst>
          </p:cNvPr>
          <p:cNvSpPr txBox="1"/>
          <p:nvPr/>
        </p:nvSpPr>
        <p:spPr>
          <a:xfrm>
            <a:off x="4430771" y="334900"/>
            <a:ext cx="4350372" cy="63165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“To be good at PR you need to know about what is in and be up on all trends” </a:t>
            </a:r>
            <a:endParaRPr sz="1800" i="1" u="none" strike="noStrike" cap="none" dirty="0">
              <a:solidFill>
                <a:srgbClr val="000000"/>
              </a:solidFill>
              <a:latin typeface="Google Sans"/>
              <a:ea typeface="Google Sans"/>
              <a:cs typeface="Google Sans"/>
              <a:sym typeface="Google Sans"/>
            </a:endParaRPr>
          </a:p>
        </p:txBody>
      </p:sp>
      <p:sp>
        <p:nvSpPr>
          <p:cNvPr id="14" name="Google Shape;59;p13">
            <a:extLst>
              <a:ext uri="{FF2B5EF4-FFF2-40B4-BE49-F238E27FC236}">
                <a16:creationId xmlns:a16="http://schemas.microsoft.com/office/drawing/2014/main" id="{BC64AD06-7522-EDE2-691F-182E8762B78F}"/>
              </a:ext>
            </a:extLst>
          </p:cNvPr>
          <p:cNvSpPr txBox="1"/>
          <p:nvPr/>
        </p:nvSpPr>
        <p:spPr>
          <a:xfrm>
            <a:off x="4443105" y="1219960"/>
            <a:ext cx="2522700" cy="13517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a:solidFill>
                  <a:srgbClr val="000000"/>
                </a:solidFill>
                <a:latin typeface="Google Sans"/>
                <a:ea typeface="Google Sans"/>
                <a:cs typeface="Google Sans"/>
                <a:sym typeface="Google Sans"/>
              </a:rPr>
              <a:t>Manage all her clients. </a:t>
            </a:r>
          </a:p>
          <a:p>
            <a:pPr marL="457200" marR="0" lvl="0" indent="-317500" algn="l" rtl="0">
              <a:lnSpc>
                <a:spcPct val="100000"/>
              </a:lnSpc>
              <a:spcBef>
                <a:spcPts val="0"/>
              </a:spcBef>
              <a:spcAft>
                <a:spcPts val="0"/>
              </a:spcAft>
              <a:buClr>
                <a:srgbClr val="000000"/>
              </a:buClr>
              <a:buSzPts val="1400"/>
              <a:buFont typeface="Google Sans"/>
              <a:buChar char="●"/>
            </a:pPr>
            <a:r>
              <a:rPr lang="en-ZA" dirty="0">
                <a:latin typeface="Google Sans"/>
                <a:ea typeface="Google Sans"/>
                <a:cs typeface="Google Sans"/>
                <a:sym typeface="Google Sans"/>
              </a:rPr>
              <a:t>L</a:t>
            </a:r>
            <a:r>
              <a:rPr lang="en" dirty="0">
                <a:latin typeface="Google Sans"/>
                <a:ea typeface="Google Sans"/>
                <a:cs typeface="Google Sans"/>
                <a:sym typeface="Google Sans"/>
              </a:rPr>
              <a:t>ooking for new products to enhance productivity.</a:t>
            </a:r>
            <a:endParaRPr sz="1400" i="0" u="none" strike="noStrike" cap="none" dirty="0">
              <a:solidFill>
                <a:srgbClr val="000000"/>
              </a:solidFill>
              <a:latin typeface="Google Sans"/>
              <a:ea typeface="Google Sans"/>
              <a:cs typeface="Google Sans"/>
              <a:sym typeface="Google Sans"/>
            </a:endParaRPr>
          </a:p>
        </p:txBody>
      </p:sp>
      <p:sp>
        <p:nvSpPr>
          <p:cNvPr id="15" name="Google Shape;60;p13">
            <a:extLst>
              <a:ext uri="{FF2B5EF4-FFF2-40B4-BE49-F238E27FC236}">
                <a16:creationId xmlns:a16="http://schemas.microsoft.com/office/drawing/2014/main" id="{A7DF0A2F-7290-99DC-B524-02BCEB4A55B1}"/>
              </a:ext>
            </a:extLst>
          </p:cNvPr>
          <p:cNvSpPr txBox="1"/>
          <p:nvPr/>
        </p:nvSpPr>
        <p:spPr>
          <a:xfrm>
            <a:off x="6641418" y="1094796"/>
            <a:ext cx="2486029" cy="22751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a:solidFill>
                  <a:schemeClr val="dk1"/>
                </a:solidFill>
                <a:latin typeface="Google Sans"/>
                <a:ea typeface="Google Sans"/>
                <a:cs typeface="Google Sans"/>
                <a:sym typeface="Google Sans"/>
              </a:rPr>
              <a:t>Since Ridhima freelancers, each client makes her have an email account with their company. She has a hard time keeping track of all of them</a:t>
            </a:r>
            <a:r>
              <a:rPr lang="en-US" dirty="0">
                <a:solidFill>
                  <a:schemeClr val="dk1"/>
                </a:solidFill>
                <a:latin typeface="Google Sans"/>
                <a:ea typeface="Google Sans"/>
                <a:cs typeface="Google Sans"/>
                <a:sym typeface="Google Sans"/>
              </a:rPr>
              <a:t> </a:t>
            </a:r>
            <a:r>
              <a:rPr lang="en-US" sz="1400" i="0" u="none" strike="noStrike" cap="none" dirty="0">
                <a:solidFill>
                  <a:schemeClr val="dk1"/>
                </a:solidFill>
                <a:latin typeface="Google Sans"/>
                <a:ea typeface="Google Sans"/>
                <a:cs typeface="Google Sans"/>
                <a:sym typeface="Google Sans"/>
              </a:rPr>
              <a:t>and responding promptly.</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16" name="Google Shape;61;p13">
            <a:extLst>
              <a:ext uri="{FF2B5EF4-FFF2-40B4-BE49-F238E27FC236}">
                <a16:creationId xmlns:a16="http://schemas.microsoft.com/office/drawing/2014/main" id="{E858D4AC-F318-F90E-C0B6-FAB87FAC1830}"/>
              </a:ext>
            </a:extLst>
          </p:cNvPr>
          <p:cNvSpPr txBox="1"/>
          <p:nvPr/>
        </p:nvSpPr>
        <p:spPr>
          <a:xfrm>
            <a:off x="3929648" y="4173740"/>
            <a:ext cx="5197800" cy="96976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a:solidFill>
                  <a:srgbClr val="000000"/>
                </a:solidFill>
                <a:latin typeface="Google Sans"/>
                <a:ea typeface="Google Sans"/>
                <a:cs typeface="Google Sans"/>
                <a:sym typeface="Google Sans"/>
              </a:rPr>
              <a:t>Ridhima is a passionate freelancer who gives her all to each and everyone of her clients. She has trouble keeping track of tasks, and managing all of her client accounts. She enjoys a thriving social life.</a:t>
            </a:r>
            <a:endParaRPr sz="1400" i="0" u="none" strike="noStrike" cap="none" dirty="0">
              <a:solidFill>
                <a:srgbClr val="000000"/>
              </a:solidFill>
              <a:latin typeface="Google Sans"/>
              <a:ea typeface="Google Sans"/>
              <a:cs typeface="Google Sans"/>
              <a:sym typeface="Google Sans"/>
            </a:endParaRPr>
          </a:p>
        </p:txBody>
      </p:sp>
      <p:pic>
        <p:nvPicPr>
          <p:cNvPr id="17" name="Picture 2" descr="Woman Suit Images | Free Vectors, Stock Photos &amp; PSD">
            <a:extLst>
              <a:ext uri="{FF2B5EF4-FFF2-40B4-BE49-F238E27FC236}">
                <a16:creationId xmlns:a16="http://schemas.microsoft.com/office/drawing/2014/main" id="{CB04C4FD-41C3-2543-443E-162DD43F0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9095" y="898091"/>
            <a:ext cx="1337417" cy="14710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173206" y="88765"/>
            <a:ext cx="3107023"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2: </a:t>
            </a:r>
            <a:r>
              <a:rPr lang="en" sz="2400" b="1" dirty="0">
                <a:solidFill>
                  <a:srgbClr val="5F6368"/>
                </a:solidFill>
                <a:latin typeface="Open Sans"/>
                <a:ea typeface="Open Sans"/>
                <a:cs typeface="Open Sans"/>
                <a:sym typeface="Open Sans"/>
              </a:rPr>
              <a:t>Raasi</a:t>
            </a:r>
            <a:endParaRPr sz="2400" b="1" dirty="0">
              <a:solidFill>
                <a:srgbClr val="5F6368"/>
              </a:solidFill>
              <a:latin typeface="Open Sans"/>
              <a:ea typeface="Open Sans"/>
              <a:cs typeface="Open Sans"/>
              <a:sym typeface="Open Sans"/>
            </a:endParaRPr>
          </a:p>
        </p:txBody>
      </p:sp>
      <p:sp>
        <p:nvSpPr>
          <p:cNvPr id="219" name="Google Shape;219;p46"/>
          <p:cNvSpPr txBox="1"/>
          <p:nvPr/>
        </p:nvSpPr>
        <p:spPr>
          <a:xfrm>
            <a:off x="289580" y="1034356"/>
            <a:ext cx="21846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Raasi is an employee at Google who needs to cook food for herself whenever she gets time</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because </a:t>
            </a:r>
            <a:r>
              <a:rPr lang="en-US" dirty="0">
                <a:solidFill>
                  <a:srgbClr val="5F6368"/>
                </a:solidFill>
                <a:latin typeface="Open Sans"/>
                <a:ea typeface="Open Sans"/>
                <a:cs typeface="Open Sans"/>
                <a:sym typeface="Open Sans"/>
              </a:rPr>
              <a:t>she is usually busy due to work.</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sp>
        <p:nvSpPr>
          <p:cNvPr id="2" name="Google Shape;55;p13">
            <a:extLst>
              <a:ext uri="{FF2B5EF4-FFF2-40B4-BE49-F238E27FC236}">
                <a16:creationId xmlns:a16="http://schemas.microsoft.com/office/drawing/2014/main" id="{5B40FADB-3E0D-23A0-7A38-E5B07A97059F}"/>
              </a:ext>
            </a:extLst>
          </p:cNvPr>
          <p:cNvSpPr txBox="1"/>
          <p:nvPr/>
        </p:nvSpPr>
        <p:spPr>
          <a:xfrm>
            <a:off x="1901129" y="2429143"/>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dirty="0">
                <a:solidFill>
                  <a:srgbClr val="1967D2"/>
                </a:solidFill>
                <a:latin typeface="Google Sans"/>
                <a:ea typeface="Google Sans"/>
                <a:cs typeface="Google Sans"/>
                <a:sym typeface="Google Sans"/>
              </a:rPr>
              <a:t>Raasi</a:t>
            </a:r>
            <a:endParaRPr sz="1800" b="1" i="0" u="none" strike="noStrike" cap="none" dirty="0">
              <a:solidFill>
                <a:srgbClr val="1967D2"/>
              </a:solidFill>
              <a:latin typeface="Google Sans"/>
              <a:ea typeface="Google Sans"/>
              <a:cs typeface="Google Sans"/>
              <a:sym typeface="Google Sans"/>
            </a:endParaRPr>
          </a:p>
        </p:txBody>
      </p:sp>
      <p:sp>
        <p:nvSpPr>
          <p:cNvPr id="3" name="Google Shape;56;p13">
            <a:extLst>
              <a:ext uri="{FF2B5EF4-FFF2-40B4-BE49-F238E27FC236}">
                <a16:creationId xmlns:a16="http://schemas.microsoft.com/office/drawing/2014/main" id="{F698FFF9-FA79-03E1-859D-009E2AAA836D}"/>
              </a:ext>
            </a:extLst>
          </p:cNvPr>
          <p:cNvSpPr txBox="1"/>
          <p:nvPr/>
        </p:nvSpPr>
        <p:spPr>
          <a:xfrm>
            <a:off x="1860727" y="2892044"/>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4" name="Google Shape;57;p13">
            <a:extLst>
              <a:ext uri="{FF2B5EF4-FFF2-40B4-BE49-F238E27FC236}">
                <a16:creationId xmlns:a16="http://schemas.microsoft.com/office/drawing/2014/main" id="{19F3C623-FEAC-EE45-9B61-A49341D4E1D1}"/>
              </a:ext>
            </a:extLst>
          </p:cNvPr>
          <p:cNvSpPr txBox="1"/>
          <p:nvPr/>
        </p:nvSpPr>
        <p:spPr>
          <a:xfrm>
            <a:off x="3258621" y="2908242"/>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34</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Employee</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dirty="0">
                <a:latin typeface="Google Sans"/>
                <a:ea typeface="Google Sans"/>
                <a:cs typeface="Google Sans"/>
                <a:sym typeface="Google Sans"/>
              </a:rPr>
              <a:t>Hyderabad</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Single</a:t>
            </a:r>
          </a:p>
          <a:p>
            <a:pPr>
              <a:buSzPts val="1400"/>
            </a:pPr>
            <a:r>
              <a:rPr lang="en-US" dirty="0">
                <a:solidFill>
                  <a:schemeClr val="dk1"/>
                </a:solidFill>
                <a:latin typeface="Google Sans"/>
                <a:ea typeface="Google Sans"/>
                <a:cs typeface="Google Sans"/>
                <a:sym typeface="Google Sans"/>
              </a:rPr>
              <a:t>Employee at google</a:t>
            </a:r>
            <a:endParaRPr lang="en-US"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5" name="Google Shape;58;p13">
            <a:extLst>
              <a:ext uri="{FF2B5EF4-FFF2-40B4-BE49-F238E27FC236}">
                <a16:creationId xmlns:a16="http://schemas.microsoft.com/office/drawing/2014/main" id="{F25726D0-CFE3-2022-A01F-E280976EBB75}"/>
              </a:ext>
            </a:extLst>
          </p:cNvPr>
          <p:cNvSpPr txBox="1"/>
          <p:nvPr/>
        </p:nvSpPr>
        <p:spPr>
          <a:xfrm>
            <a:off x="4281755" y="-78787"/>
            <a:ext cx="4689039" cy="875073"/>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 recipe has no soul u as a cook must bring the soul.” </a:t>
            </a:r>
            <a:endParaRPr sz="1800" i="1" u="none" strike="noStrike" cap="none" dirty="0">
              <a:solidFill>
                <a:srgbClr val="000000"/>
              </a:solidFill>
              <a:latin typeface="Google Sans"/>
              <a:ea typeface="Google Sans"/>
              <a:cs typeface="Google Sans"/>
              <a:sym typeface="Google Sans"/>
            </a:endParaRPr>
          </a:p>
        </p:txBody>
      </p:sp>
      <p:sp>
        <p:nvSpPr>
          <p:cNvPr id="6" name="Google Shape;59;p13">
            <a:extLst>
              <a:ext uri="{FF2B5EF4-FFF2-40B4-BE49-F238E27FC236}">
                <a16:creationId xmlns:a16="http://schemas.microsoft.com/office/drawing/2014/main" id="{C5BD39C0-229A-0826-1C70-FB5FE33EBC2E}"/>
              </a:ext>
            </a:extLst>
          </p:cNvPr>
          <p:cNvSpPr txBox="1"/>
          <p:nvPr/>
        </p:nvSpPr>
        <p:spPr>
          <a:xfrm>
            <a:off x="4098600" y="862676"/>
            <a:ext cx="2522700" cy="153014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sz="1400" i="0" u="none" strike="noStrike" cap="none" dirty="0">
                <a:solidFill>
                  <a:srgbClr val="000000"/>
                </a:solidFill>
                <a:latin typeface="Google Sans"/>
                <a:ea typeface="Google Sans"/>
                <a:cs typeface="Google Sans"/>
                <a:sym typeface="Google Sans"/>
              </a:rPr>
              <a:t>To encourage people in cooking</a:t>
            </a:r>
          </a:p>
          <a:p>
            <a:pPr marL="457200" marR="0" lvl="0" indent="-317500" algn="l" rtl="0">
              <a:lnSpc>
                <a:spcPct val="100000"/>
              </a:lnSpc>
              <a:spcBef>
                <a:spcPts val="0"/>
              </a:spcBef>
              <a:spcAft>
                <a:spcPts val="0"/>
              </a:spcAft>
              <a:buClr>
                <a:srgbClr val="000000"/>
              </a:buClr>
              <a:buSzPts val="1400"/>
              <a:buFont typeface="Google Sans"/>
              <a:buChar char="●"/>
            </a:pPr>
            <a:r>
              <a:rPr lang="en-ZA" dirty="0">
                <a:latin typeface="Google Sans"/>
                <a:ea typeface="Google Sans"/>
                <a:cs typeface="Google Sans"/>
                <a:sym typeface="Google Sans"/>
              </a:rPr>
              <a:t>L</a:t>
            </a:r>
            <a:r>
              <a:rPr lang="en" dirty="0">
                <a:latin typeface="Google Sans"/>
                <a:ea typeface="Google Sans"/>
                <a:cs typeface="Google Sans"/>
                <a:sym typeface="Google Sans"/>
              </a:rPr>
              <a:t>ooking for new recipes/videos to attract users.</a:t>
            </a:r>
            <a:endParaRPr sz="1400" i="0" u="none" strike="noStrike" cap="none" dirty="0">
              <a:solidFill>
                <a:srgbClr val="000000"/>
              </a:solidFill>
              <a:latin typeface="Google Sans"/>
              <a:ea typeface="Google Sans"/>
              <a:cs typeface="Google Sans"/>
              <a:sym typeface="Google Sans"/>
            </a:endParaRPr>
          </a:p>
        </p:txBody>
      </p:sp>
      <p:sp>
        <p:nvSpPr>
          <p:cNvPr id="7" name="Google Shape;60;p13">
            <a:extLst>
              <a:ext uri="{FF2B5EF4-FFF2-40B4-BE49-F238E27FC236}">
                <a16:creationId xmlns:a16="http://schemas.microsoft.com/office/drawing/2014/main" id="{12DB29AA-ACD2-B642-3433-5EDE77AF1ED4}"/>
              </a:ext>
            </a:extLst>
          </p:cNvPr>
          <p:cNvSpPr txBox="1"/>
          <p:nvPr/>
        </p:nvSpPr>
        <p:spPr>
          <a:xfrm>
            <a:off x="6621300" y="850197"/>
            <a:ext cx="2522700" cy="181936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a:solidFill>
                  <a:schemeClr val="dk1"/>
                </a:solidFill>
                <a:latin typeface="Google Sans"/>
                <a:ea typeface="Google Sans"/>
                <a:cs typeface="Google Sans"/>
                <a:sym typeface="Google Sans"/>
              </a:rPr>
              <a:t>Since users are busy in their work/study they don’t get time to prepare food instead they prefer ordering it online.</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8" name="Google Shape;61;p13">
            <a:extLst>
              <a:ext uri="{FF2B5EF4-FFF2-40B4-BE49-F238E27FC236}">
                <a16:creationId xmlns:a16="http://schemas.microsoft.com/office/drawing/2014/main" id="{7118881E-6BF2-7633-D17C-13EF8EDC234B}"/>
              </a:ext>
            </a:extLst>
          </p:cNvPr>
          <p:cNvSpPr txBox="1"/>
          <p:nvPr/>
        </p:nvSpPr>
        <p:spPr>
          <a:xfrm>
            <a:off x="4027374" y="4087364"/>
            <a:ext cx="5116626" cy="1056136"/>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i="0" u="none" strike="noStrike" cap="none" dirty="0">
                <a:solidFill>
                  <a:srgbClr val="000000"/>
                </a:solidFill>
                <a:latin typeface="Google Sans"/>
                <a:ea typeface="Google Sans"/>
                <a:cs typeface="Google Sans"/>
                <a:sym typeface="Google Sans"/>
              </a:rPr>
              <a:t>Raasi is an employee at Google who stays in a self catering apartment she barely gets time to cook food as she works late she gets tired and orders some food online. This app will help her to cook under guidance.</a:t>
            </a:r>
            <a:endParaRPr sz="1400" i="0" u="none" strike="noStrike" cap="none" dirty="0">
              <a:solidFill>
                <a:srgbClr val="000000"/>
              </a:solidFill>
              <a:latin typeface="Google Sans"/>
              <a:ea typeface="Google Sans"/>
              <a:cs typeface="Google Sans"/>
              <a:sym typeface="Google Sans"/>
            </a:endParaRPr>
          </a:p>
        </p:txBody>
      </p:sp>
      <p:pic>
        <p:nvPicPr>
          <p:cNvPr id="9" name="Picture 2" descr="Best 500+ Indian Girl Photos [HD] | Download Free Professional Images on  Unsplash">
            <a:extLst>
              <a:ext uri="{FF2B5EF4-FFF2-40B4-BE49-F238E27FC236}">
                <a16:creationId xmlns:a16="http://schemas.microsoft.com/office/drawing/2014/main" id="{0DC8A6D4-B0B2-0BDD-0B96-C305703E9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717" y="736459"/>
            <a:ext cx="1593124" cy="1760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47"/>
          <p:cNvSpPr txBox="1"/>
          <p:nvPr/>
        </p:nvSpPr>
        <p:spPr>
          <a:xfrm>
            <a:off x="318019" y="814636"/>
            <a:ext cx="2820611"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Competitive audit</a:t>
            </a:r>
            <a:endParaRPr sz="2400" dirty="0">
              <a:solidFill>
                <a:srgbClr val="5F6368"/>
              </a:solidFill>
              <a:latin typeface="Open Sans"/>
              <a:ea typeface="Open Sans"/>
              <a:cs typeface="Open Sans"/>
              <a:sym typeface="Open Sans"/>
            </a:endParaRPr>
          </a:p>
        </p:txBody>
      </p:sp>
      <p:sp>
        <p:nvSpPr>
          <p:cNvPr id="226" name="Google Shape;226;p47"/>
          <p:cNvSpPr txBox="1"/>
          <p:nvPr/>
        </p:nvSpPr>
        <p:spPr>
          <a:xfrm>
            <a:off x="318019" y="1509936"/>
            <a:ext cx="24213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An audit of a few competitor’s products provided direction on gaps and opportunities to address with cookBook app.</a:t>
            </a:r>
            <a:endParaRPr dirty="0"/>
          </a:p>
        </p:txBody>
      </p:sp>
      <p:pic>
        <p:nvPicPr>
          <p:cNvPr id="9" name="Picture 8" descr="A screenshot of a computer&#10;&#10;Description automatically generated">
            <a:extLst>
              <a:ext uri="{FF2B5EF4-FFF2-40B4-BE49-F238E27FC236}">
                <a16:creationId xmlns:a16="http://schemas.microsoft.com/office/drawing/2014/main" id="{0A64E286-EDDE-A83E-C34E-0DCCB0585B1D}"/>
              </a:ext>
            </a:extLst>
          </p:cNvPr>
          <p:cNvPicPr>
            <a:picLocks noChangeAspect="1"/>
          </p:cNvPicPr>
          <p:nvPr/>
        </p:nvPicPr>
        <p:blipFill>
          <a:blip r:embed="rId3"/>
          <a:stretch>
            <a:fillRect/>
          </a:stretch>
        </p:blipFill>
        <p:spPr>
          <a:xfrm>
            <a:off x="3228301" y="32143"/>
            <a:ext cx="5803467" cy="1385385"/>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8EF286B3-5C6D-B47D-6CEA-04A870A68D20}"/>
              </a:ext>
            </a:extLst>
          </p:cNvPr>
          <p:cNvPicPr>
            <a:picLocks noChangeAspect="1"/>
          </p:cNvPicPr>
          <p:nvPr/>
        </p:nvPicPr>
        <p:blipFill>
          <a:blip r:embed="rId4"/>
          <a:stretch>
            <a:fillRect/>
          </a:stretch>
        </p:blipFill>
        <p:spPr>
          <a:xfrm>
            <a:off x="3228301" y="1443083"/>
            <a:ext cx="5803468" cy="1885152"/>
          </a:xfrm>
          <a:prstGeom prst="rect">
            <a:avLst/>
          </a:prstGeom>
        </p:spPr>
      </p:pic>
      <p:pic>
        <p:nvPicPr>
          <p:cNvPr id="13" name="Picture 12" descr="Graphical user interface&#10;&#10;Description automatically generated with medium confidence">
            <a:extLst>
              <a:ext uri="{FF2B5EF4-FFF2-40B4-BE49-F238E27FC236}">
                <a16:creationId xmlns:a16="http://schemas.microsoft.com/office/drawing/2014/main" id="{DC944473-FB10-E3DE-7497-7E56F1BA0930}"/>
              </a:ext>
            </a:extLst>
          </p:cNvPr>
          <p:cNvPicPr>
            <a:picLocks noChangeAspect="1"/>
          </p:cNvPicPr>
          <p:nvPr/>
        </p:nvPicPr>
        <p:blipFill>
          <a:blip r:embed="rId5"/>
          <a:stretch>
            <a:fillRect/>
          </a:stretch>
        </p:blipFill>
        <p:spPr>
          <a:xfrm>
            <a:off x="3271843" y="3337499"/>
            <a:ext cx="5510760" cy="174483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1282</Words>
  <Application>Microsoft Office PowerPoint</Application>
  <PresentationFormat>On-screen Show (16:9)</PresentationFormat>
  <Paragraphs>158</Paragraphs>
  <Slides>28</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Calibri</vt:lpstr>
      <vt:lpstr>Open Sans SemiBold</vt:lpstr>
      <vt:lpstr>Open Sans</vt:lpstr>
      <vt:lpstr>Google Sans Medium</vt:lpstr>
      <vt:lpstr>Arial</vt:lpstr>
      <vt:lpstr>Google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BT Sey</cp:lastModifiedBy>
  <cp:revision>1</cp:revision>
  <dcterms:modified xsi:type="dcterms:W3CDTF">2022-09-08T10:28:08Z</dcterms:modified>
</cp:coreProperties>
</file>