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Ubuntu 16.04.1 on windows 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87265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Specifically for </a:t>
            </a:r>
          </a:p>
          <a:p>
            <a:r>
              <a:rPr lang="en-US" b="1" dirty="0"/>
              <a:t>Dell 15 7559 with </a:t>
            </a:r>
            <a:r>
              <a:rPr lang="en-US" b="1" dirty="0" err="1"/>
              <a:t>nvidia</a:t>
            </a:r>
            <a:r>
              <a:rPr lang="en-US" b="1" dirty="0"/>
              <a:t> </a:t>
            </a:r>
            <a:r>
              <a:rPr lang="en-US" b="1" dirty="0" err="1"/>
              <a:t>gtx</a:t>
            </a:r>
            <a:r>
              <a:rPr lang="en-US" b="1" dirty="0"/>
              <a:t> 960m graphics card</a:t>
            </a:r>
          </a:p>
          <a:p>
            <a:r>
              <a:rPr lang="en-US" dirty="0"/>
              <a:t>Errors faced:</a:t>
            </a:r>
          </a:p>
          <a:p>
            <a:r>
              <a:rPr lang="en-US" dirty="0"/>
              <a:t>Infinite Ubuntu splash before installing</a:t>
            </a:r>
          </a:p>
          <a:p>
            <a:r>
              <a:rPr lang="en-US" dirty="0"/>
              <a:t>Input/output error while installing Ubuntu</a:t>
            </a:r>
          </a:p>
          <a:p>
            <a:r>
              <a:rPr lang="en-US" dirty="0"/>
              <a:t>NMI watchdog error during </a:t>
            </a:r>
            <a:r>
              <a:rPr lang="en-US" dirty="0" err="1"/>
              <a:t>ShutDown</a:t>
            </a:r>
            <a:endParaRPr lang="en-US" dirty="0"/>
          </a:p>
          <a:p>
            <a:r>
              <a:rPr lang="en-US" dirty="0"/>
              <a:t>Black Screen / NO GRUB after updating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3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594" y="2761354"/>
            <a:ext cx="9905998" cy="1478570"/>
          </a:xfrm>
        </p:spPr>
        <p:txBody>
          <a:bodyPr/>
          <a:lstStyle/>
          <a:p>
            <a:r>
              <a:rPr lang="en-US" dirty="0"/>
              <a:t>Hope this works for you</a:t>
            </a:r>
          </a:p>
        </p:txBody>
      </p:sp>
    </p:spTree>
    <p:extLst>
      <p:ext uri="{BB962C8B-B14F-4D97-AF65-F5344CB8AC3E}">
        <p14:creationId xmlns:p14="http://schemas.microsoft.com/office/powerpoint/2010/main" val="209788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windows 10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16.04.1 </a:t>
            </a:r>
            <a:r>
              <a:rPr lang="en-US" dirty="0" err="1"/>
              <a:t>amd</a:t>
            </a:r>
            <a:r>
              <a:rPr lang="en-US" dirty="0"/>
              <a:t> 64 bit from the Ubuntu website</a:t>
            </a:r>
          </a:p>
          <a:p>
            <a:r>
              <a:rPr lang="en-US" dirty="0"/>
              <a:t>Download </a:t>
            </a:r>
            <a:r>
              <a:rPr lang="en-US" dirty="0" err="1"/>
              <a:t>pendrive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installer</a:t>
            </a:r>
          </a:p>
          <a:p>
            <a:r>
              <a:rPr lang="en-US" dirty="0"/>
              <a:t>Make a partition using ‘create and format hard disk partition’</a:t>
            </a:r>
          </a:p>
          <a:p>
            <a:r>
              <a:rPr lang="en-US" dirty="0"/>
              <a:t>Open the </a:t>
            </a:r>
            <a:r>
              <a:rPr lang="en-US" dirty="0" err="1"/>
              <a:t>pendrive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installer and load the </a:t>
            </a:r>
            <a:r>
              <a:rPr lang="en-US" dirty="0" err="1"/>
              <a:t>iso</a:t>
            </a:r>
            <a:r>
              <a:rPr lang="en-US" dirty="0"/>
              <a:t> onto the USB</a:t>
            </a:r>
          </a:p>
          <a:p>
            <a:r>
              <a:rPr lang="en-US" dirty="0"/>
              <a:t>If the ISO file is on an external device keep the USB and the external on ports at the same speed before making the UEFI USB</a:t>
            </a:r>
          </a:p>
        </p:txBody>
      </p:sp>
    </p:spTree>
    <p:extLst>
      <p:ext uri="{BB962C8B-B14F-4D97-AF65-F5344CB8AC3E}">
        <p14:creationId xmlns:p14="http://schemas.microsoft.com/office/powerpoint/2010/main" val="6979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menu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loading Ubuntu on the USB restart the computer </a:t>
            </a:r>
          </a:p>
          <a:p>
            <a:r>
              <a:rPr lang="en-US" dirty="0"/>
              <a:t>Press F12 (dell </a:t>
            </a:r>
            <a:r>
              <a:rPr lang="en-US" dirty="0" err="1"/>
              <a:t>inspiron</a:t>
            </a:r>
            <a:r>
              <a:rPr lang="en-US" dirty="0"/>
              <a:t> 15 7559)</a:t>
            </a:r>
          </a:p>
          <a:p>
            <a:r>
              <a:rPr lang="en-US" dirty="0"/>
              <a:t>This shows the boot menu</a:t>
            </a:r>
          </a:p>
          <a:p>
            <a:r>
              <a:rPr lang="en-US" dirty="0"/>
              <a:t>Turn secure boot off</a:t>
            </a:r>
          </a:p>
          <a:p>
            <a:r>
              <a:rPr lang="en-US" dirty="0"/>
              <a:t>Keep in UEFI mode : It should say UEFI and SECURE BOOT OFF at the top of the menu</a:t>
            </a:r>
          </a:p>
          <a:p>
            <a:r>
              <a:rPr lang="en-US" dirty="0"/>
              <a:t>Now Select USB inserted (keep the USB in the same port that it was made on)</a:t>
            </a:r>
          </a:p>
        </p:txBody>
      </p:sp>
    </p:spTree>
    <p:extLst>
      <p:ext uri="{BB962C8B-B14F-4D97-AF65-F5344CB8AC3E}">
        <p14:creationId xmlns:p14="http://schemas.microsoft.com/office/powerpoint/2010/main" val="169988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will see a screen with options like</a:t>
            </a:r>
          </a:p>
          <a:p>
            <a:pPr lvl="1"/>
            <a:r>
              <a:rPr lang="en-US" dirty="0"/>
              <a:t>Try Ubuntu</a:t>
            </a:r>
          </a:p>
          <a:p>
            <a:pPr lvl="1"/>
            <a:r>
              <a:rPr lang="en-US" dirty="0"/>
              <a:t>Install Ubuntu</a:t>
            </a:r>
          </a:p>
          <a:p>
            <a:pPr lvl="1"/>
            <a:r>
              <a:rPr lang="en-US" dirty="0"/>
              <a:t>Check disk</a:t>
            </a:r>
          </a:p>
          <a:p>
            <a:r>
              <a:rPr lang="en-US" dirty="0"/>
              <a:t>Highlight Try Ubuntu and press e</a:t>
            </a:r>
          </a:p>
          <a:p>
            <a:r>
              <a:rPr lang="en-US" dirty="0"/>
              <a:t>After ‘quiet splash’ type ‘</a:t>
            </a:r>
            <a:r>
              <a:rPr lang="en-US" dirty="0" err="1"/>
              <a:t>acpi</a:t>
            </a:r>
            <a:r>
              <a:rPr lang="en-US" dirty="0"/>
              <a:t> = off’ or ‘</a:t>
            </a:r>
            <a:r>
              <a:rPr lang="en-US" dirty="0" err="1"/>
              <a:t>nomodeset</a:t>
            </a:r>
            <a:r>
              <a:rPr lang="en-US" dirty="0"/>
              <a:t>’</a:t>
            </a:r>
          </a:p>
          <a:p>
            <a:r>
              <a:rPr lang="en-US" dirty="0"/>
              <a:t>Hit F10</a:t>
            </a:r>
          </a:p>
        </p:txBody>
      </p:sp>
    </p:spTree>
    <p:extLst>
      <p:ext uri="{BB962C8B-B14F-4D97-AF65-F5344CB8AC3E}">
        <p14:creationId xmlns:p14="http://schemas.microsoft.com/office/powerpoint/2010/main" val="137395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ubunTu</a:t>
            </a:r>
            <a:r>
              <a:rPr lang="en-US" dirty="0"/>
              <a:t> Live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you should be in the Ubuntu environment</a:t>
            </a:r>
          </a:p>
          <a:p>
            <a:r>
              <a:rPr lang="en-US" dirty="0"/>
              <a:t>Connect to the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Now Click on the shortcut Install Ubuntu</a:t>
            </a:r>
          </a:p>
          <a:p>
            <a:r>
              <a:rPr lang="en-US" dirty="0"/>
              <a:t>Fill in all the forms accordingly</a:t>
            </a:r>
          </a:p>
          <a:p>
            <a:r>
              <a:rPr lang="en-US" dirty="0"/>
              <a:t>When asked for third party installations check it and also check disable secure boot. Fill the required password here.</a:t>
            </a:r>
          </a:p>
          <a:p>
            <a:r>
              <a:rPr lang="en-US" dirty="0"/>
              <a:t>If any error occurs like </a:t>
            </a:r>
            <a:r>
              <a:rPr lang="en-US" dirty="0" err="1"/>
              <a:t>Input/Output</a:t>
            </a:r>
            <a:r>
              <a:rPr lang="en-US" dirty="0"/>
              <a:t> error, remake the USB following the tips in the previous slide and try again.</a:t>
            </a:r>
          </a:p>
        </p:txBody>
      </p:sp>
    </p:spTree>
    <p:extLst>
      <p:ext uri="{BB962C8B-B14F-4D97-AF65-F5344CB8AC3E}">
        <p14:creationId xmlns:p14="http://schemas.microsoft.com/office/powerpoint/2010/main" val="356946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installing Ubuntu will ask to restart to complete the installation.</a:t>
            </a:r>
          </a:p>
          <a:p>
            <a:r>
              <a:rPr lang="en-US" dirty="0"/>
              <a:t>Do this</a:t>
            </a:r>
          </a:p>
          <a:p>
            <a:r>
              <a:rPr lang="en-US" dirty="0"/>
              <a:t>In the Ubuntu search type additional drivers and select the </a:t>
            </a:r>
            <a:r>
              <a:rPr lang="en-US" dirty="0" err="1"/>
              <a:t>Nvidia</a:t>
            </a:r>
            <a:r>
              <a:rPr lang="en-US" dirty="0"/>
              <a:t> </a:t>
            </a:r>
            <a:r>
              <a:rPr lang="en-US" dirty="0" err="1"/>
              <a:t>propriatery</a:t>
            </a:r>
            <a:r>
              <a:rPr lang="en-US" dirty="0"/>
              <a:t> driver. </a:t>
            </a:r>
          </a:p>
          <a:p>
            <a:r>
              <a:rPr lang="en-US" dirty="0"/>
              <a:t>Shutdown. There should be no NMI watchdog error now.</a:t>
            </a:r>
          </a:p>
          <a:p>
            <a:r>
              <a:rPr lang="en-US" dirty="0"/>
              <a:t>Restart.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4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changing driver to </a:t>
            </a:r>
            <a:r>
              <a:rPr lang="en-US" dirty="0" err="1"/>
              <a:t>Nvidia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after changing the drivers the grub menu fails to load and you see a black screen</a:t>
            </a:r>
          </a:p>
          <a:p>
            <a:r>
              <a:rPr lang="en-US" dirty="0"/>
              <a:t>Hold shift (this is supposed to help) and boot into UBUNTU</a:t>
            </a:r>
          </a:p>
          <a:p>
            <a:r>
              <a:rPr lang="en-US" dirty="0"/>
              <a:t>Now open the terminal and type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gedit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/default/grub</a:t>
            </a:r>
          </a:p>
          <a:p>
            <a:r>
              <a:rPr lang="en-US" dirty="0"/>
              <a:t>Comment the lines with GRUB_HIDDEN  with #</a:t>
            </a:r>
          </a:p>
          <a:p>
            <a:r>
              <a:rPr lang="en-US" dirty="0"/>
              <a:t>Save and close</a:t>
            </a:r>
          </a:p>
          <a:p>
            <a:r>
              <a:rPr lang="en-US" dirty="0"/>
              <a:t>Run </a:t>
            </a:r>
            <a:r>
              <a:rPr lang="en-US" dirty="0" err="1"/>
              <a:t>sudo</a:t>
            </a:r>
            <a:r>
              <a:rPr lang="en-US" dirty="0"/>
              <a:t> update-grub</a:t>
            </a:r>
          </a:p>
          <a:p>
            <a:r>
              <a:rPr lang="en-US" dirty="0"/>
              <a:t>Now see restart and see if the grub menu shows up</a:t>
            </a:r>
          </a:p>
        </p:txBody>
      </p:sp>
    </p:spTree>
    <p:extLst>
      <p:ext uri="{BB962C8B-B14F-4D97-AF65-F5344CB8AC3E}">
        <p14:creationId xmlns:p14="http://schemas.microsoft.com/office/powerpoint/2010/main" val="13253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grub2 menu still does not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Boot into Ubuntu again</a:t>
            </a:r>
          </a:p>
          <a:p>
            <a:r>
              <a:rPr lang="en-US" dirty="0"/>
              <a:t>Run the command  </a:t>
            </a:r>
          </a:p>
          <a:p>
            <a:r>
              <a:rPr lang="en-US" dirty="0" err="1"/>
              <a:t>xdpyinfo</a:t>
            </a:r>
            <a:r>
              <a:rPr lang="en-US" dirty="0"/>
              <a:t>  | grep dimensions </a:t>
            </a:r>
          </a:p>
          <a:p>
            <a:r>
              <a:rPr lang="en-US" dirty="0"/>
              <a:t>I got :1920x1080</a:t>
            </a:r>
          </a:p>
          <a:p>
            <a:r>
              <a:rPr lang="en-US" dirty="0"/>
              <a:t>Now run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gedit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/default/grub again</a:t>
            </a:r>
          </a:p>
          <a:p>
            <a:r>
              <a:rPr lang="en-US" dirty="0"/>
              <a:t>And  uncomment (remove ‘#’ )the line with 480x640 and replace with the dimensions you just got</a:t>
            </a:r>
          </a:p>
          <a:p>
            <a:r>
              <a:rPr lang="en-US" dirty="0"/>
              <a:t>Save and close</a:t>
            </a:r>
          </a:p>
          <a:p>
            <a:r>
              <a:rPr lang="en-US" dirty="0"/>
              <a:t>Run</a:t>
            </a:r>
          </a:p>
          <a:p>
            <a:r>
              <a:rPr lang="en-US" dirty="0" err="1"/>
              <a:t>sudo</a:t>
            </a:r>
            <a:r>
              <a:rPr lang="en-US" dirty="0"/>
              <a:t> update-grub        to update the grub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6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Grub menu is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Now the grub menu should be back and you can select either windows 10 or Ubuntu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Ubuntu gets stuck in an infinite loop</a:t>
            </a:r>
          </a:p>
          <a:p>
            <a:pPr marL="0" indent="0">
              <a:buNone/>
            </a:pPr>
            <a:r>
              <a:rPr lang="en-US" dirty="0"/>
              <a:t>When selecting Ubuntu at the grub press ‘e’</a:t>
            </a:r>
          </a:p>
          <a:p>
            <a:pPr marL="0" indent="0">
              <a:buNone/>
            </a:pPr>
            <a:r>
              <a:rPr lang="en-US" dirty="0"/>
              <a:t>Replace </a:t>
            </a:r>
            <a:r>
              <a:rPr lang="en-US" dirty="0" err="1"/>
              <a:t>ro</a:t>
            </a:r>
            <a:r>
              <a:rPr lang="en-US" dirty="0"/>
              <a:t> with </a:t>
            </a:r>
            <a:r>
              <a:rPr lang="en-US" dirty="0" err="1"/>
              <a:t>rw</a:t>
            </a:r>
            <a:r>
              <a:rPr lang="en-US" dirty="0"/>
              <a:t> on the </a:t>
            </a:r>
            <a:r>
              <a:rPr lang="en-US" dirty="0" err="1"/>
              <a:t>linux</a:t>
            </a:r>
            <a:r>
              <a:rPr lang="en-US" dirty="0"/>
              <a:t> line and hit F10</a:t>
            </a:r>
          </a:p>
          <a:p>
            <a:pPr marL="0" indent="0">
              <a:buNone/>
            </a:pPr>
            <a:r>
              <a:rPr lang="en-US" dirty="0"/>
              <a:t>This should solve your problem</a:t>
            </a:r>
          </a:p>
        </p:txBody>
      </p:sp>
    </p:spTree>
    <p:extLst>
      <p:ext uri="{BB962C8B-B14F-4D97-AF65-F5344CB8AC3E}">
        <p14:creationId xmlns:p14="http://schemas.microsoft.com/office/powerpoint/2010/main" val="405681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482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Install Ubuntu 16.04.1 on windows 10 </vt:lpstr>
      <vt:lpstr>In windows 10 </vt:lpstr>
      <vt:lpstr>Boot menu </vt:lpstr>
      <vt:lpstr>Ubuntu menu</vt:lpstr>
      <vt:lpstr>IN ubunTu Live</vt:lpstr>
      <vt:lpstr>After the installation</vt:lpstr>
      <vt:lpstr>After changing driver to Nvidia</vt:lpstr>
      <vt:lpstr>If grub2 menu still does not show</vt:lpstr>
      <vt:lpstr>Grub menu is back</vt:lpstr>
      <vt:lpstr>Hope this works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Rasika Kangutkar</dc:creator>
  <cp:lastModifiedBy>Rasika Kangutkar</cp:lastModifiedBy>
  <cp:revision>4</cp:revision>
  <dcterms:created xsi:type="dcterms:W3CDTF">2016-12-01T00:11:32Z</dcterms:created>
  <dcterms:modified xsi:type="dcterms:W3CDTF">2016-12-01T00:35:15Z</dcterms:modified>
</cp:coreProperties>
</file>