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6149" y="1823964"/>
            <a:ext cx="8361229" cy="2098226"/>
          </a:xfrm>
        </p:spPr>
        <p:txBody>
          <a:bodyPr/>
          <a:lstStyle/>
          <a:p>
            <a:r>
              <a:rPr lang="en-GB" sz="3600" b="1" dirty="0"/>
              <a:t>Students’ Grade Monitoring System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5" y="3275860"/>
            <a:ext cx="6831673" cy="173256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SGM</a:t>
            </a:r>
          </a:p>
          <a:p>
            <a:pPr algn="r"/>
            <a:endParaRPr lang="en-US" b="1" dirty="0" smtClean="0"/>
          </a:p>
          <a:p>
            <a:pPr algn="r"/>
            <a:endParaRPr lang="en-US" b="1" dirty="0"/>
          </a:p>
          <a:p>
            <a:pPr algn="r"/>
            <a:r>
              <a:rPr lang="en-US" sz="1800" b="1" dirty="0" smtClean="0"/>
              <a:t>W.D Rasika 0023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18075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92280"/>
            <a:ext cx="9601200" cy="1384916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12251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BRIEFLY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Student Grade Monitoring system (SGM) can be used to track the progression of </a:t>
            </a:r>
            <a:r>
              <a:rPr lang="en-GB" dirty="0" smtClean="0"/>
              <a:t>students</a:t>
            </a:r>
          </a:p>
          <a:p>
            <a:r>
              <a:rPr lang="en-GB" dirty="0"/>
              <a:t>Advanced </a:t>
            </a:r>
            <a:r>
              <a:rPr lang="en-GB" dirty="0" smtClean="0"/>
              <a:t>analysing  </a:t>
            </a:r>
            <a:r>
              <a:rPr lang="en-GB" dirty="0"/>
              <a:t>graphs. This system is for school children from grade </a:t>
            </a:r>
            <a:r>
              <a:rPr lang="en-GB" dirty="0" smtClean="0"/>
              <a:t>6-11</a:t>
            </a:r>
          </a:p>
          <a:p>
            <a:r>
              <a:rPr lang="en-GB" dirty="0" smtClean="0"/>
              <a:t>Analysing </a:t>
            </a:r>
            <a:r>
              <a:rPr lang="en-GB" dirty="0"/>
              <a:t>students' progression, and </a:t>
            </a:r>
            <a:r>
              <a:rPr lang="en-GB" dirty="0" smtClean="0"/>
              <a:t>analysing </a:t>
            </a:r>
            <a:r>
              <a:rPr lang="en-GB" dirty="0"/>
              <a:t>performance variation over the years in school are the main functionalities of this </a:t>
            </a:r>
            <a:r>
              <a:rPr lang="en-GB" dirty="0" smtClean="0"/>
              <a:t>system</a:t>
            </a:r>
          </a:p>
          <a:p>
            <a:r>
              <a:rPr lang="en-US" dirty="0" smtClean="0"/>
              <a:t>Allow to compare with friend’s marks</a:t>
            </a:r>
          </a:p>
          <a:p>
            <a:r>
              <a:rPr lang="en-US" dirty="0" smtClean="0"/>
              <a:t>Upload CSV file(add new student and add </a:t>
            </a:r>
            <a:r>
              <a:rPr lang="en-US" dirty="0" err="1" smtClean="0"/>
              <a:t>markes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6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Fun</a:t>
            </a:r>
            <a:r>
              <a:rPr lang="en-US" b="1" dirty="0" smtClean="0"/>
              <a:t>ctional Requirement</a:t>
            </a:r>
          </a:p>
          <a:p>
            <a:pPr lvl="1"/>
            <a:r>
              <a:rPr lang="en-US" dirty="0" smtClean="0"/>
              <a:t>Authentication </a:t>
            </a:r>
            <a:r>
              <a:rPr lang="en-US" dirty="0"/>
              <a:t>: To protect privacy of information</a:t>
            </a:r>
          </a:p>
          <a:p>
            <a:pPr lvl="1"/>
            <a:r>
              <a:rPr lang="en-US" dirty="0"/>
              <a:t>Displaying student information</a:t>
            </a:r>
          </a:p>
          <a:p>
            <a:pPr lvl="1"/>
            <a:r>
              <a:rPr lang="en-US" dirty="0"/>
              <a:t>Flexibility of user interface</a:t>
            </a:r>
          </a:p>
          <a:p>
            <a:pPr lvl="1"/>
            <a:r>
              <a:rPr lang="en-US" dirty="0"/>
              <a:t>Faster processing</a:t>
            </a:r>
          </a:p>
          <a:p>
            <a:pPr lvl="1"/>
            <a:r>
              <a:rPr lang="en-US" dirty="0"/>
              <a:t>View of previous data</a:t>
            </a:r>
          </a:p>
          <a:p>
            <a:pPr lvl="1"/>
            <a:r>
              <a:rPr lang="en-US" dirty="0"/>
              <a:t>Display statistical report of a student</a:t>
            </a:r>
          </a:p>
          <a:p>
            <a:pPr lvl="1"/>
            <a:r>
              <a:rPr lang="en-US" dirty="0"/>
              <a:t>Enable to compare with friends</a:t>
            </a:r>
          </a:p>
          <a:p>
            <a:pPr lvl="1"/>
            <a:r>
              <a:rPr lang="en-US" dirty="0"/>
              <a:t>Displaying analyzing graphical charts</a:t>
            </a:r>
          </a:p>
          <a:p>
            <a:pPr lvl="1"/>
            <a:r>
              <a:rPr lang="en-US" dirty="0"/>
              <a:t>Edit user profile</a:t>
            </a:r>
          </a:p>
          <a:p>
            <a:pPr lvl="1"/>
            <a:r>
              <a:rPr lang="en-US" dirty="0"/>
              <a:t>Sessions</a:t>
            </a:r>
          </a:p>
          <a:p>
            <a:pPr lvl="1"/>
            <a:r>
              <a:rPr lang="en-US" dirty="0"/>
              <a:t>Generating graphical reports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2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 </a:t>
            </a:r>
            <a:r>
              <a:rPr lang="en-US" sz="2800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Non Functional Requirements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software shall support use of multiple users at a time. </a:t>
            </a:r>
          </a:p>
          <a:p>
            <a:pPr lvl="1"/>
            <a:r>
              <a:rPr lang="en-US" dirty="0"/>
              <a:t>The website is made using HTML, CSS, JSP, PHP, etc. which are platform independent and can be transported to other servers with minimum effort.</a:t>
            </a:r>
          </a:p>
          <a:p>
            <a:pPr lvl="1"/>
            <a:r>
              <a:rPr lang="en-US" dirty="0"/>
              <a:t>The website should be user friendly and should require least effort to operate.</a:t>
            </a:r>
            <a:endParaRPr lang="en-US" sz="1800" dirty="0"/>
          </a:p>
          <a:p>
            <a:pPr lvl="1"/>
            <a:r>
              <a:rPr lang="en-US" dirty="0" smtClean="0"/>
              <a:t>Easy to handle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00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METHODOLOGY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handling (</a:t>
            </a:r>
            <a:r>
              <a:rPr lang="en-US" dirty="0" err="1" smtClean="0"/>
              <a:t>wampserver</a:t>
            </a:r>
            <a:r>
              <a:rPr lang="en-US" dirty="0" smtClean="0"/>
              <a:t>, </a:t>
            </a:r>
            <a:r>
              <a:rPr lang="en-US" dirty="0" err="1" smtClean="0"/>
              <a:t>mysql</a:t>
            </a:r>
            <a:r>
              <a:rPr lang="en-US" dirty="0" smtClean="0"/>
              <a:t> workbench)</a:t>
            </a:r>
          </a:p>
          <a:p>
            <a:r>
              <a:rPr lang="en-US" dirty="0" smtClean="0"/>
              <a:t>MVC framework(</a:t>
            </a:r>
            <a:r>
              <a:rPr lang="en-US" dirty="0" err="1" smtClean="0"/>
              <a:t>CodeIgniter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483" y="3164674"/>
            <a:ext cx="3299732" cy="270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1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METHODOLOGY </a:t>
            </a:r>
            <a:r>
              <a:rPr lang="en-GB" b="1" dirty="0" smtClean="0"/>
              <a:t> </a:t>
            </a:r>
            <a:r>
              <a:rPr lang="en-GB" sz="3200" b="1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</a:t>
            </a:r>
            <a:r>
              <a:rPr lang="en-US" dirty="0" smtClean="0"/>
              <a:t>Templates</a:t>
            </a:r>
          </a:p>
          <a:p>
            <a:r>
              <a:rPr lang="en-GB" dirty="0" smtClean="0"/>
              <a:t>All </a:t>
            </a:r>
            <a:r>
              <a:rPr lang="en-GB" dirty="0"/>
              <a:t>graphs in this system are drawn using </a:t>
            </a:r>
            <a:r>
              <a:rPr lang="en-GB" b="1" dirty="0"/>
              <a:t>High </a:t>
            </a:r>
            <a:r>
              <a:rPr lang="en-GB" b="1" dirty="0" smtClean="0"/>
              <a:t>Charts</a:t>
            </a:r>
          </a:p>
          <a:p>
            <a:r>
              <a:rPr lang="en-GB" dirty="0"/>
              <a:t>In </a:t>
            </a:r>
            <a:r>
              <a:rPr lang="en-GB" dirty="0" err="1"/>
              <a:t>HighCharts</a:t>
            </a:r>
            <a:r>
              <a:rPr lang="en-GB" dirty="0"/>
              <a:t>  </a:t>
            </a:r>
            <a:r>
              <a:rPr lang="en-GB" b="1" dirty="0"/>
              <a:t>JQuery </a:t>
            </a:r>
            <a:r>
              <a:rPr lang="en-GB" dirty="0"/>
              <a:t>and</a:t>
            </a:r>
            <a:r>
              <a:rPr lang="en-GB" b="1" dirty="0"/>
              <a:t> JavaScript </a:t>
            </a:r>
            <a:r>
              <a:rPr lang="en-GB" dirty="0"/>
              <a:t>is </a:t>
            </a:r>
            <a:r>
              <a:rPr lang="en-GB" dirty="0" smtClean="0"/>
              <a:t>used</a:t>
            </a:r>
          </a:p>
          <a:p>
            <a:r>
              <a:rPr lang="en-GB" dirty="0" smtClean="0"/>
              <a:t>AJAX</a:t>
            </a:r>
          </a:p>
          <a:p>
            <a:r>
              <a:rPr lang="en-GB" dirty="0" smtClean="0"/>
              <a:t>CSV file upload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</a:t>
            </a:r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69129" y="4757555"/>
            <a:ext cx="2590800" cy="4025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Student_index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, </a:t>
            </a:r>
            <a:r>
              <a:rPr lang="en-US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subject_marks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, term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753808" y="4736032"/>
            <a:ext cx="4229100" cy="4495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Student_index</a:t>
            </a: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, </a:t>
            </a:r>
            <a:r>
              <a:rPr lang="en-US" sz="1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first_name</a:t>
            </a: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, </a:t>
            </a:r>
            <a:r>
              <a:rPr lang="en-US" sz="1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Last_name</a:t>
            </a: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, Address, telephone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08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992" y="1428750"/>
            <a:ext cx="7955225" cy="4980373"/>
          </a:xfrm>
        </p:spPr>
      </p:pic>
    </p:spTree>
    <p:extLst>
      <p:ext uri="{BB962C8B-B14F-4D97-AF65-F5344CB8AC3E}">
        <p14:creationId xmlns:p14="http://schemas.microsoft.com/office/powerpoint/2010/main" val="418346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993" y="1326244"/>
            <a:ext cx="7732450" cy="5118205"/>
          </a:xfrm>
        </p:spPr>
      </p:pic>
    </p:spTree>
    <p:extLst>
      <p:ext uri="{BB962C8B-B14F-4D97-AF65-F5344CB8AC3E}">
        <p14:creationId xmlns:p14="http://schemas.microsoft.com/office/powerpoint/2010/main" val="2197120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487" y="1359566"/>
            <a:ext cx="7029459" cy="5012427"/>
          </a:xfrm>
        </p:spPr>
      </p:pic>
    </p:spTree>
    <p:extLst>
      <p:ext uri="{BB962C8B-B14F-4D97-AF65-F5344CB8AC3E}">
        <p14:creationId xmlns:p14="http://schemas.microsoft.com/office/powerpoint/2010/main" val="183077523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63</TotalTime>
  <Words>251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Franklin Gothic Book</vt:lpstr>
      <vt:lpstr>Iskoola Pota</vt:lpstr>
      <vt:lpstr>Crop</vt:lpstr>
      <vt:lpstr>Students’ Grade Monitoring System </vt:lpstr>
      <vt:lpstr>SYSTEM BRIEFLY</vt:lpstr>
      <vt:lpstr>SYSTEM REQUIREMENT</vt:lpstr>
      <vt:lpstr>SYSTEM REQUIREMENT cont.</vt:lpstr>
      <vt:lpstr>METHODOLOGY </vt:lpstr>
      <vt:lpstr>METHODOLOGY  cont.</vt:lpstr>
      <vt:lpstr>USE CASE DIAGRAM</vt:lpstr>
      <vt:lpstr>ACTIVITY DIAGRAM </vt:lpstr>
      <vt:lpstr>CLASS DIAGRAMS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Students’ Grade Monitoring System </dc:title>
  <dc:creator>Rasika</dc:creator>
  <cp:lastModifiedBy>Rasika</cp:lastModifiedBy>
  <cp:revision>19</cp:revision>
  <dcterms:created xsi:type="dcterms:W3CDTF">2017-03-11T04:39:46Z</dcterms:created>
  <dcterms:modified xsi:type="dcterms:W3CDTF">2017-03-11T05:43:37Z</dcterms:modified>
</cp:coreProperties>
</file>