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B8F9-4527-48DD-B86F-F2F32F83393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6AFC-D0C6-4F90-B4CD-DA2B52840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23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B8F9-4527-48DD-B86F-F2F32F83393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6AFC-D0C6-4F90-B4CD-DA2B52840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46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B8F9-4527-48DD-B86F-F2F32F83393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6AFC-D0C6-4F90-B4CD-DA2B52840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085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B8F9-4527-48DD-B86F-F2F32F83393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6AFC-D0C6-4F90-B4CD-DA2B5284044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053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B8F9-4527-48DD-B86F-F2F32F83393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6AFC-D0C6-4F90-B4CD-DA2B52840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947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B8F9-4527-48DD-B86F-F2F32F83393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6AFC-D0C6-4F90-B4CD-DA2B52840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73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B8F9-4527-48DD-B86F-F2F32F83393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6AFC-D0C6-4F90-B4CD-DA2B52840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88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B8F9-4527-48DD-B86F-F2F32F83393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6AFC-D0C6-4F90-B4CD-DA2B52840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089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B8F9-4527-48DD-B86F-F2F32F83393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6AFC-D0C6-4F90-B4CD-DA2B52840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5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B8F9-4527-48DD-B86F-F2F32F83393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6AFC-D0C6-4F90-B4CD-DA2B52840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3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B8F9-4527-48DD-B86F-F2F32F83393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6AFC-D0C6-4F90-B4CD-DA2B52840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41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B8F9-4527-48DD-B86F-F2F32F83393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6AFC-D0C6-4F90-B4CD-DA2B52840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03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B8F9-4527-48DD-B86F-F2F32F83393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6AFC-D0C6-4F90-B4CD-DA2B52840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37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B8F9-4527-48DD-B86F-F2F32F83393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6AFC-D0C6-4F90-B4CD-DA2B52840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41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B8F9-4527-48DD-B86F-F2F32F83393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6AFC-D0C6-4F90-B4CD-DA2B52840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6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B8F9-4527-48DD-B86F-F2F32F83393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6AFC-D0C6-4F90-B4CD-DA2B52840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4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B8F9-4527-48DD-B86F-F2F32F83393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6AFC-D0C6-4F90-B4CD-DA2B52840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51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3DB8F9-4527-48DD-B86F-F2F32F833935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6AFC-D0C6-4F90-B4CD-DA2B52840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050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74D2-0ACA-F966-4689-9CC3D9BEE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7144"/>
            <a:ext cx="9144000" cy="4234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>
                <a:solidFill>
                  <a:schemeClr val="accent2"/>
                </a:solidFill>
              </a:rPr>
              <a:t>BRITISH AIRWAYS CUSTOMER REVIEW ANALYSIS</a:t>
            </a:r>
            <a:endParaRPr lang="en-IN" sz="3000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ECC82-D0E8-19F5-7C8C-D55518815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825865"/>
            <a:ext cx="7728857" cy="5672906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Key Insights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Frequent Mentions</a:t>
            </a:r>
            <a:r>
              <a:rPr lang="en-US" dirty="0"/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dirty="0"/>
              <a:t>Flight and Service</a:t>
            </a:r>
            <a:r>
              <a:rPr lang="en-US" dirty="0"/>
              <a:t>: Customers frequently mention "flight" and "service," indicating these are significant aspects of their experience.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dirty="0"/>
              <a:t>Airline Names</a:t>
            </a:r>
            <a:r>
              <a:rPr lang="en-US" dirty="0"/>
              <a:t>: "BA" (British Airways) and "British Airways" appear often, focusing on the airline itself.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Positive Aspects</a:t>
            </a:r>
            <a:r>
              <a:rPr lang="en-US" dirty="0"/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dirty="0"/>
              <a:t>Business Class</a:t>
            </a:r>
            <a:r>
              <a:rPr lang="en-US" dirty="0"/>
              <a:t>: Mentions of "business" and "class" suggest interest in the premium experience.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dirty="0"/>
              <a:t>Good Service</a:t>
            </a:r>
            <a:r>
              <a:rPr lang="en-US" dirty="0"/>
              <a:t>: Words like "good" and "crew" indicate positive experiences with staff and service quality.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Areas for Improvement</a:t>
            </a:r>
            <a:r>
              <a:rPr lang="en-US" dirty="0"/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dirty="0"/>
              <a:t>Seating and Comfort</a:t>
            </a:r>
            <a:r>
              <a:rPr lang="en-US" dirty="0"/>
              <a:t>: Frequent mentions of "seat" and "seats" point to potential concerns or priorities in seating arrangements.</a:t>
            </a:r>
          </a:p>
          <a:p>
            <a:pPr algn="just"/>
            <a:r>
              <a:rPr lang="en-US" b="1" dirty="0"/>
              <a:t>Recommendations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Enhance Customer Experience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Focus on improving seating comfort and ensuring consistent service quality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Promote Business Class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Highlight positive reviews and features of the business class to attract more premium travelers.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4CA7A-6AD0-CA2B-533C-01E01B9D2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29" y="1316490"/>
            <a:ext cx="3526971" cy="488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33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3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FF000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163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BRITISH AIRWAYS CUSTOMER REVIEW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Rasikh Thakur</dc:creator>
  <cp:lastModifiedBy>Rasikh Thakur</cp:lastModifiedBy>
  <cp:revision>1</cp:revision>
  <dcterms:created xsi:type="dcterms:W3CDTF">2024-07-28T12:08:37Z</dcterms:created>
  <dcterms:modified xsi:type="dcterms:W3CDTF">2024-07-28T12:27:42Z</dcterms:modified>
</cp:coreProperties>
</file>